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3" r:id="rId5"/>
    <p:sldId id="262" r:id="rId6"/>
    <p:sldId id="261" r:id="rId7"/>
    <p:sldId id="260" r:id="rId8"/>
    <p:sldId id="264" r:id="rId9"/>
    <p:sldId id="265" r:id="rId10"/>
    <p:sldId id="266" r:id="rId11"/>
    <p:sldId id="267" r:id="rId12"/>
    <p:sldId id="270" r:id="rId13"/>
    <p:sldId id="273" r:id="rId14"/>
    <p:sldId id="272" r:id="rId15"/>
    <p:sldId id="271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2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5CCA3B-41F7-4B22-B974-C7BE71C29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8504FF-E4E0-4DD5-8D8B-374638CC3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508405-31FF-4610-ACB4-F619A6002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BC2E-0B11-4BF7-9C60-B7DE76E9CCC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D6A81-FA9E-4854-A051-62E78944F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65CB39-69A9-418E-9D01-728B7081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76-AFDA-4F1F-9DB4-7D117F344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90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126BF-072F-42F2-984E-50A83E0B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DAA706-CDA5-4230-B997-2153F6395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AF86A1-C42C-49F5-BEC3-56827397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BC2E-0B11-4BF7-9C60-B7DE76E9CCC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CFA838-6622-474C-ACE6-3D5D978F5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098E2A-8C6F-4074-A4E9-E62C84AE5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76-AFDA-4F1F-9DB4-7D117F344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2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B11109E-1931-48C2-B2A1-77E426B3B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10D9B1-07E4-4751-B50B-F8B71C685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576239-D8FF-4983-BD69-F9C6E1A4D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BC2E-0B11-4BF7-9C60-B7DE76E9CCC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310478-4081-4767-A699-B8480498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F55EA1-066D-4B22-8547-797CD1B14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76-AFDA-4F1F-9DB4-7D117F344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3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9D7FEB-9759-4640-9EA7-49E6880EB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A09D9C-A6C7-45E7-A106-59560F045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B75C3-2C74-4F5B-B73A-B57FF04CA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BC2E-0B11-4BF7-9C60-B7DE76E9CCC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C93A84-84A3-48E2-B72B-F4C37A1C4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B9A61-D6D5-441E-8091-39D4A5315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76-AFDA-4F1F-9DB4-7D117F344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75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F47FB6-D4DF-49C6-A268-E48BF7A93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89F8B3-DF46-429F-BACD-D6E4B855E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132A3B-96BA-48D6-94F4-0B8CD2CE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BC2E-0B11-4BF7-9C60-B7DE76E9CCC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EA0D5E-186A-4026-9CB2-FF0C1852B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DFD97F-7774-4836-B5AA-EA0BC39B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76-AFDA-4F1F-9DB4-7D117F344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57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F4F03-0D6D-430D-ADC7-D98ECB69D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BE94C6-C41C-44CF-9F90-E09BA95C1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EA41D5-839C-4194-938C-880FACC07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F34BF8-0588-465E-B0D2-C826241D5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BC2E-0B11-4BF7-9C60-B7DE76E9CCC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24F812-1577-43EA-AFF6-E8384FCBD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E8CDC4-C5BF-4890-8651-138D4ABB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76-AFDA-4F1F-9DB4-7D117F344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4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CB6BE9-4BC0-4BB1-B8C8-7B15697EF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E88070-1869-46A0-9D15-40F1F3DF5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9F0903-71E1-4802-B1F9-15011F3A2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68A397E-3D00-490D-9212-0B894F60A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AAF0D8-B5B9-488C-9E2D-7953371318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2A89F77-2FDE-4F22-96A4-5FFDAA4B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BC2E-0B11-4BF7-9C60-B7DE76E9CCC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7341C82-4E54-43EF-A94E-EE42D974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2242953-B285-4C09-A323-11313633B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76-AFDA-4F1F-9DB4-7D117F344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33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2F27E7-E4FC-499C-B134-9AFCD05D6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6F5CA8-7080-4B96-9999-E73299F2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BC2E-0B11-4BF7-9C60-B7DE76E9CCC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0CA3046-3F15-4A7F-AA4B-72107061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68B9F9-15CA-47A6-A2A5-BF328C600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76-AFDA-4F1F-9DB4-7D117F344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7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8B77E71-586E-4531-AD92-A589AACBD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BC2E-0B11-4BF7-9C60-B7DE76E9CCC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24D2433-13E1-48A9-9FBF-3AD8FE4FD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64FF01E-ACEF-49DE-8D0E-55A491E3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76-AFDA-4F1F-9DB4-7D117F344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17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DAD8EB-B54E-43E4-88F5-F077FDD4F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353593-5A13-4AC5-A2F5-4EA29722C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931386-093F-463F-A5E9-ED8903F28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E666A-0FAB-464A-B83B-EC692B57B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BC2E-0B11-4BF7-9C60-B7DE76E9CCC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E5DEBE-7703-408E-9FBE-2C5DCB39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BC0EC4-692B-452D-BF55-E8D58F43A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76-AFDA-4F1F-9DB4-7D117F344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00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92A21C-E116-47B8-AC56-0339D9DE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5B0BB87-8DCD-4AC6-BB78-737BF8F63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775743-00C1-4D3C-B354-6AF3839BB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E3895E-5B34-441B-8F60-D6DEA1D2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BC2E-0B11-4BF7-9C60-B7DE76E9CCC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7FE8B7-930A-42B8-A583-1308E350E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5EAA91-957D-4CA8-9442-71890972A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ED076-AFDA-4F1F-9DB4-7D117F344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23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2FD5410-BF62-425F-85F9-0DFE9794D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65E188-C3A0-4138-8E27-038F34A6C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D8C34E-B736-4510-B095-78AB2A679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5BC2E-0B11-4BF7-9C60-B7DE76E9CCC2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620ADB-1A12-4187-9279-66DAAB353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FF9471-559B-4AFF-96AE-D7F108A30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ED076-AFDA-4F1F-9DB4-7D117F344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4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F855C-CA2B-48BB-8BBA-B5C4C8983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flock of birds flying over a city&#10;&#10;Description automatically generated">
            <a:extLst>
              <a:ext uri="{FF2B5EF4-FFF2-40B4-BE49-F238E27FC236}">
                <a16:creationId xmlns:a16="http://schemas.microsoft.com/office/drawing/2014/main" xmlns="" id="{538CE472-4142-42EA-A369-80B9BBFB7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403"/>
            <a:ext cx="12192000" cy="812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655533-8158-4375-AB46-5457B7D50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-29403"/>
            <a:ext cx="9144000" cy="2387600"/>
          </a:xfrm>
        </p:spPr>
        <p:txBody>
          <a:bodyPr>
            <a:norm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Antique Olive Std Nord" panose="020B0B07040504040204" pitchFamily="34" charset="0"/>
              </a:rPr>
              <a:t>ISRAEL</a:t>
            </a:r>
            <a:r>
              <a:rPr lang="en-US" dirty="0"/>
              <a:t/>
            </a:r>
            <a:br>
              <a:rPr lang="en-US" dirty="0"/>
            </a:br>
            <a:r>
              <a:rPr lang="en-US" sz="4400" dirty="0">
                <a:latin typeface="Fedra Sans Std Bold" panose="020B0804040000020004" pitchFamily="34" charset="0"/>
              </a:rPr>
              <a:t>The Story of God’s People</a:t>
            </a:r>
            <a:endParaRPr lang="en-US" dirty="0">
              <a:latin typeface="Fedra Sans Std Bold" panose="020B0804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793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8A70A-2FCA-47DD-830D-94D8157F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ground, grass, mountain&#10;&#10;Description automatically generated">
            <a:extLst>
              <a:ext uri="{FF2B5EF4-FFF2-40B4-BE49-F238E27FC236}">
                <a16:creationId xmlns:a16="http://schemas.microsoft.com/office/drawing/2014/main" xmlns="" id="{3C78F40A-C5AC-4CCA-85CE-40021C93B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58" y="0"/>
            <a:ext cx="10273283" cy="6858000"/>
          </a:xfrm>
        </p:spPr>
      </p:pic>
    </p:spTree>
    <p:extLst>
      <p:ext uri="{BB962C8B-B14F-4D97-AF65-F5344CB8AC3E}">
        <p14:creationId xmlns:p14="http://schemas.microsoft.com/office/powerpoint/2010/main" val="207457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A84A13-615D-4D12-865A-7888C0C9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stle on a dirt field&#10;&#10;Description automatically generated">
            <a:extLst>
              <a:ext uri="{FF2B5EF4-FFF2-40B4-BE49-F238E27FC236}">
                <a16:creationId xmlns:a16="http://schemas.microsoft.com/office/drawing/2014/main" xmlns="" id="{202908ED-D449-46D4-AD2D-6DB50477C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58" y="0"/>
            <a:ext cx="10273283" cy="6858000"/>
          </a:xfrm>
        </p:spPr>
      </p:pic>
    </p:spTree>
    <p:extLst>
      <p:ext uri="{BB962C8B-B14F-4D97-AF65-F5344CB8AC3E}">
        <p14:creationId xmlns:p14="http://schemas.microsoft.com/office/powerpoint/2010/main" val="288471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F855C-CA2B-48BB-8BBA-B5C4C8983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flock of birds flying over a city&#10;&#10;Description automatically generated">
            <a:extLst>
              <a:ext uri="{FF2B5EF4-FFF2-40B4-BE49-F238E27FC236}">
                <a16:creationId xmlns:a16="http://schemas.microsoft.com/office/drawing/2014/main" xmlns="" id="{538CE472-4142-42EA-A369-80B9BBFB7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403"/>
            <a:ext cx="12192000" cy="812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655533-8158-4375-AB46-5457B7D50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-29403"/>
            <a:ext cx="9144000" cy="2387600"/>
          </a:xfrm>
        </p:spPr>
        <p:txBody>
          <a:bodyPr>
            <a:norm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Antique Olive Std Nord" panose="020B0B07040504040204" pitchFamily="34" charset="0"/>
              </a:rPr>
              <a:t>ISRAEL</a:t>
            </a:r>
            <a:r>
              <a:rPr lang="en-US" dirty="0"/>
              <a:t/>
            </a:r>
            <a:br>
              <a:rPr lang="en-US" dirty="0"/>
            </a:br>
            <a:r>
              <a:rPr lang="en-US" sz="4400" dirty="0">
                <a:latin typeface="Fedra Sans Std Bold" panose="020B0804040000020004" pitchFamily="34" charset="0"/>
              </a:rPr>
              <a:t>The Story of God’s People</a:t>
            </a:r>
            <a:endParaRPr lang="en-US" dirty="0">
              <a:latin typeface="Fedra Sans Std Bold" panose="020B0804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85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45D272E-ADB6-44F7-9280-60B3324E5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15" y="722731"/>
            <a:ext cx="12192000" cy="588146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spcBef>
                <a:spcPts val="3600"/>
              </a:spcBef>
              <a:buNone/>
            </a:pPr>
            <a:r>
              <a:rPr lang="he-IL" sz="7200" dirty="0">
                <a:ea typeface="Calibri" panose="020F0502020204030204" pitchFamily="34" charset="0"/>
                <a:cs typeface="SBL Hebrew" panose="02000000000000000000" pitchFamily="2" charset="-79"/>
              </a:rPr>
              <a:t>אֱלֹהִ֑ים</a:t>
            </a:r>
            <a:r>
              <a:rPr lang="he-IL" sz="72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dirty="0"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en-US" sz="7200" dirty="0" err="1">
                <a:latin typeface="Calibri" panose="020F0502020204030204" pitchFamily="34" charset="0"/>
                <a:ea typeface="Calibri" panose="020F0502020204030204" pitchFamily="34" charset="0"/>
              </a:rPr>
              <a:t>elohim</a:t>
            </a:r>
            <a:r>
              <a:rPr lang="en-US" sz="7200" dirty="0">
                <a:latin typeface="Calibri" panose="020F0502020204030204" pitchFamily="34" charset="0"/>
                <a:ea typeface="Calibri" panose="020F0502020204030204" pitchFamily="34" charset="0"/>
              </a:rPr>
              <a:t> – “God”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he-IL" sz="7200" dirty="0">
                <a:ea typeface="Calibri" panose="020F0502020204030204" pitchFamily="34" charset="0"/>
                <a:cs typeface="SBL Hebrew" panose="02000000000000000000" pitchFamily="2" charset="-79"/>
              </a:rPr>
              <a:t>יְהוָ֥ה</a:t>
            </a:r>
            <a:r>
              <a:rPr lang="he-IL" sz="72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dirty="0">
                <a:latin typeface="Calibri" panose="020F0502020204030204" pitchFamily="34" charset="0"/>
                <a:ea typeface="Calibri" panose="020F0502020204030204" pitchFamily="34" charset="0"/>
              </a:rPr>
              <a:t>  - </a:t>
            </a:r>
            <a:r>
              <a:rPr lang="en-U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YHWH – “LORD”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he-IL" sz="7200" dirty="0">
                <a:ea typeface="Calibri" panose="020F0502020204030204" pitchFamily="34" charset="0"/>
                <a:cs typeface="SBL Hebrew" panose="02000000000000000000" pitchFamily="2" charset="-79"/>
              </a:rPr>
              <a:t>תֵּ֣ל</a:t>
            </a:r>
            <a:r>
              <a:rPr lang="he-IL" sz="72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dirty="0"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en-US" sz="7200" dirty="0" err="1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U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“mound” or “hill” 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he-IL" sz="7200" dirty="0">
                <a:ea typeface="Calibri" panose="020F0502020204030204" pitchFamily="34" charset="0"/>
                <a:cs typeface="SBL Hebrew" panose="02000000000000000000" pitchFamily="2" charset="-79"/>
              </a:rPr>
              <a:t>בַּיִת </a:t>
            </a:r>
            <a:r>
              <a:rPr lang="en-U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baith</a:t>
            </a:r>
            <a:r>
              <a:rPr lang="en-U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7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</a:t>
            </a:r>
            <a:r>
              <a:rPr lang="en-US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“house”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561702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45D272E-ADB6-44F7-9280-60B3324E5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08" y="488269"/>
            <a:ext cx="12192000" cy="588146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spcBef>
                <a:spcPts val="3600"/>
              </a:spcBef>
              <a:buNone/>
            </a:pPr>
            <a:r>
              <a:rPr lang="he-IL" sz="7200" dirty="0">
                <a:ea typeface="Calibri" panose="020F0502020204030204" pitchFamily="34" charset="0"/>
                <a:cs typeface="SBL Hebrew" panose="02000000000000000000" pitchFamily="2" charset="-79"/>
              </a:rPr>
              <a:t>איִשְׂרָאֵ֑ל</a:t>
            </a:r>
            <a:r>
              <a:rPr lang="en-US" sz="7200" dirty="0">
                <a:ea typeface="Calibri" panose="020F0502020204030204" pitchFamily="34" charset="0"/>
                <a:cs typeface="SBL Hebrew" panose="02000000000000000000" pitchFamily="2" charset="-79"/>
              </a:rPr>
              <a:t> - Israel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sz="7200" dirty="0">
                <a:ea typeface="Calibri" panose="020F0502020204030204" pitchFamily="34" charset="0"/>
                <a:cs typeface="SBL Hebrew" panose="02000000000000000000" pitchFamily="2" charset="-79"/>
              </a:rPr>
              <a:t>‎</a:t>
            </a:r>
            <a:r>
              <a:rPr lang="he-IL" sz="7200" dirty="0">
                <a:ea typeface="Calibri" panose="020F0502020204030204" pitchFamily="34" charset="0"/>
                <a:cs typeface="SBL Hebrew" panose="02000000000000000000" pitchFamily="2" charset="-79"/>
              </a:rPr>
              <a:t>שָׁל֙וֹם</a:t>
            </a:r>
            <a:r>
              <a:rPr lang="en-US" sz="7200" dirty="0">
                <a:ea typeface="Calibri" panose="020F0502020204030204" pitchFamily="34" charset="0"/>
                <a:cs typeface="SBL Hebrew" panose="02000000000000000000" pitchFamily="2" charset="-79"/>
              </a:rPr>
              <a:t> - shalom - “peace”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sz="7200" dirty="0">
                <a:ea typeface="Calibri" panose="020F0502020204030204" pitchFamily="34" charset="0"/>
                <a:cs typeface="SBL Hebrew" panose="02000000000000000000" pitchFamily="2" charset="-79"/>
              </a:rPr>
              <a:t>‎</a:t>
            </a:r>
            <a:r>
              <a:rPr lang="he-IL" sz="7200" dirty="0">
                <a:ea typeface="Calibri" panose="020F0502020204030204" pitchFamily="34" charset="0"/>
                <a:cs typeface="SBL Hebrew" panose="02000000000000000000" pitchFamily="2" charset="-79"/>
              </a:rPr>
              <a:t>יְרוּשָׁלִַ֗ם</a:t>
            </a:r>
            <a:r>
              <a:rPr lang="en-US" sz="7200" dirty="0">
                <a:ea typeface="Calibri" panose="020F0502020204030204" pitchFamily="34" charset="0"/>
                <a:cs typeface="SBL Hebrew" panose="02000000000000000000" pitchFamily="2" charset="-79"/>
              </a:rPr>
              <a:t> - Jerusalem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he-IL" sz="7200" dirty="0">
                <a:ea typeface="Calibri" panose="020F0502020204030204" pitchFamily="34" charset="0"/>
                <a:cs typeface="SBL Hebrew" panose="02000000000000000000" pitchFamily="2" charset="-79"/>
              </a:rPr>
              <a:t>יְהוֹשֻׁ֥עַ</a:t>
            </a:r>
            <a:r>
              <a:rPr lang="en-US" sz="7200" dirty="0">
                <a:ea typeface="Calibri" panose="020F0502020204030204" pitchFamily="34" charset="0"/>
                <a:cs typeface="SBL Hebrew" panose="02000000000000000000" pitchFamily="2" charset="-79"/>
              </a:rPr>
              <a:t> - </a:t>
            </a:r>
            <a:r>
              <a:rPr lang="en-US" sz="7200" dirty="0" err="1">
                <a:ea typeface="Calibri" panose="020F0502020204030204" pitchFamily="34" charset="0"/>
                <a:cs typeface="SBL Hebrew" panose="02000000000000000000" pitchFamily="2" charset="-79"/>
              </a:rPr>
              <a:t>yeshua</a:t>
            </a:r>
            <a:r>
              <a:rPr lang="en-US" sz="7200" dirty="0">
                <a:ea typeface="Calibri" panose="020F0502020204030204" pitchFamily="34" charset="0"/>
                <a:cs typeface="SBL Hebrew" panose="02000000000000000000" pitchFamily="2" charset="-79"/>
              </a:rPr>
              <a:t> - Joshua/Jesus</a:t>
            </a:r>
          </a:p>
        </p:txBody>
      </p:sp>
    </p:spTree>
    <p:extLst>
      <p:ext uri="{BB962C8B-B14F-4D97-AF65-F5344CB8AC3E}">
        <p14:creationId xmlns:p14="http://schemas.microsoft.com/office/powerpoint/2010/main" val="1811883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F855C-CA2B-48BB-8BBA-B5C4C8983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flock of birds flying over a city&#10;&#10;Description automatically generated">
            <a:extLst>
              <a:ext uri="{FF2B5EF4-FFF2-40B4-BE49-F238E27FC236}">
                <a16:creationId xmlns:a16="http://schemas.microsoft.com/office/drawing/2014/main" xmlns="" id="{538CE472-4142-42EA-A369-80B9BBFB7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403"/>
            <a:ext cx="12192000" cy="812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655533-8158-4375-AB46-5457B7D50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-29403"/>
            <a:ext cx="9144000" cy="2387600"/>
          </a:xfrm>
        </p:spPr>
        <p:txBody>
          <a:bodyPr>
            <a:norm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Antique Olive Std Nord" panose="020B0B07040504040204" pitchFamily="34" charset="0"/>
              </a:rPr>
              <a:t>ISRAEL</a:t>
            </a:r>
            <a:r>
              <a:rPr lang="en-US" dirty="0"/>
              <a:t/>
            </a:r>
            <a:br>
              <a:rPr lang="en-US" dirty="0"/>
            </a:br>
            <a:r>
              <a:rPr lang="en-US" sz="4400" dirty="0">
                <a:latin typeface="Fedra Sans Std Bold" panose="020B0804040000020004" pitchFamily="34" charset="0"/>
              </a:rPr>
              <a:t>The Story of God’s People</a:t>
            </a:r>
            <a:endParaRPr lang="en-US" dirty="0">
              <a:latin typeface="Fedra Sans Std Bold" panose="020B0804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703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711AD13A-8DEF-48DA-A9D1-BBDC4B09F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19" y="674077"/>
            <a:ext cx="11418362" cy="503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7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2E5F8AE7-B4AB-4512-A44E-856A9D6B4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0" y="0"/>
            <a:ext cx="777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17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B97521-D9B5-4882-AB30-97E868147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5018"/>
            <a:ext cx="10515600" cy="5511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solidFill>
                  <a:schemeClr val="bg1"/>
                </a:solidFill>
              </a:rPr>
              <a:t>Genesis 22:18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bg1"/>
                </a:solidFill>
              </a:rPr>
              <a:t>“…and in your offspring shall all the nations of the earth be blessed, because you have obeyed my voice.”</a:t>
            </a:r>
          </a:p>
        </p:txBody>
      </p:sp>
    </p:spTree>
    <p:extLst>
      <p:ext uri="{BB962C8B-B14F-4D97-AF65-F5344CB8AC3E}">
        <p14:creationId xmlns:p14="http://schemas.microsoft.com/office/powerpoint/2010/main" val="1427339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F855C-CA2B-48BB-8BBA-B5C4C8983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flock of birds flying over a city&#10;&#10;Description automatically generated">
            <a:extLst>
              <a:ext uri="{FF2B5EF4-FFF2-40B4-BE49-F238E27FC236}">
                <a16:creationId xmlns:a16="http://schemas.microsoft.com/office/drawing/2014/main" xmlns="" id="{538CE472-4142-42EA-A369-80B9BBFB7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403"/>
            <a:ext cx="12192000" cy="812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655533-8158-4375-AB46-5457B7D50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-29403"/>
            <a:ext cx="9144000" cy="2387600"/>
          </a:xfrm>
        </p:spPr>
        <p:txBody>
          <a:bodyPr>
            <a:norm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Antique Olive Std Nord" panose="020B0B07040504040204" pitchFamily="34" charset="0"/>
              </a:rPr>
              <a:t>ISRAEL</a:t>
            </a:r>
            <a:r>
              <a:rPr lang="en-US" dirty="0"/>
              <a:t/>
            </a:r>
            <a:br>
              <a:rPr lang="en-US" dirty="0"/>
            </a:br>
            <a:r>
              <a:rPr lang="en-US" sz="4400" dirty="0">
                <a:latin typeface="Fedra Sans Std Bold" panose="020B0804040000020004" pitchFamily="34" charset="0"/>
              </a:rPr>
              <a:t>The Story of God’s People</a:t>
            </a:r>
            <a:endParaRPr lang="en-US" dirty="0">
              <a:latin typeface="Fedra Sans Std Bold" panose="020B0804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765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ACEE6-0837-4103-BEBB-D905F7589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FB7CC2-6A0D-4861-BEF6-3EB743E40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936F0D-73E0-4EA1-BD78-3356ADC2D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16662"/>
            <a:ext cx="12192000" cy="1249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10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464F27-D807-4783-958C-2D4FEFAA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AE3F56-F1D6-4271-A2D8-83BFC3955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10E866-3EBA-4080-997E-D60093632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465" y="0"/>
            <a:ext cx="6233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14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ACEE6-0837-4103-BEBB-D905F7589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FB7CC2-6A0D-4861-BEF6-3EB743E40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936F0D-73E0-4EA1-BD78-3356ADC2D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32" y="292954"/>
            <a:ext cx="11714735" cy="1200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61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182D14-59A5-4060-8B64-DDBAAEC13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on a rocky hill&#10;&#10;Description automatically generated">
            <a:extLst>
              <a:ext uri="{FF2B5EF4-FFF2-40B4-BE49-F238E27FC236}">
                <a16:creationId xmlns:a16="http://schemas.microsoft.com/office/drawing/2014/main" xmlns="" id="{B87B3C77-01E3-4941-A556-6B595482B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88" y="-8098"/>
            <a:ext cx="7367823" cy="6866098"/>
          </a:xfrm>
        </p:spPr>
      </p:pic>
    </p:spTree>
    <p:extLst>
      <p:ext uri="{BB962C8B-B14F-4D97-AF65-F5344CB8AC3E}">
        <p14:creationId xmlns:p14="http://schemas.microsoft.com/office/powerpoint/2010/main" val="83394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0C24D0-8EC8-42BC-8FA6-3D205DA9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floor&#10;&#10;Description automatically generated">
            <a:extLst>
              <a:ext uri="{FF2B5EF4-FFF2-40B4-BE49-F238E27FC236}">
                <a16:creationId xmlns:a16="http://schemas.microsoft.com/office/drawing/2014/main" xmlns="" id="{C342D402-F292-41F1-BCD9-FBE5EC2E5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12" y="0"/>
            <a:ext cx="7351776" cy="6858000"/>
          </a:xfrm>
        </p:spPr>
      </p:pic>
    </p:spTree>
    <p:extLst>
      <p:ext uri="{BB962C8B-B14F-4D97-AF65-F5344CB8AC3E}">
        <p14:creationId xmlns:p14="http://schemas.microsoft.com/office/powerpoint/2010/main" val="234929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80</Words>
  <Application>Microsoft Office PowerPoint</Application>
  <PresentationFormat>Widescreen</PresentationFormat>
  <Paragraphs>14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Antique Olive Std Nord</vt:lpstr>
      <vt:lpstr>Arial</vt:lpstr>
      <vt:lpstr>Calibri</vt:lpstr>
      <vt:lpstr>Calibri Light</vt:lpstr>
      <vt:lpstr>Fedra Sans Std Bold</vt:lpstr>
      <vt:lpstr>SBL Hebrew</vt:lpstr>
      <vt:lpstr>Times New Roman</vt:lpstr>
      <vt:lpstr>Office Theme</vt:lpstr>
      <vt:lpstr>ISRAEL The Story of God’s People</vt:lpstr>
      <vt:lpstr>PowerPoint Presentation</vt:lpstr>
      <vt:lpstr>PowerPoint Presentation</vt:lpstr>
      <vt:lpstr>ISRAEL The Story of God’s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ISRAEL The Story of God’s People</vt:lpstr>
      <vt:lpstr>PowerPoint Presentation</vt:lpstr>
      <vt:lpstr>PowerPoint Presentation</vt:lpstr>
      <vt:lpstr>ISRAEL The Story of God’s People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 The Story of God’s People</dc:title>
  <dc:creator>Nathanael King</dc:creator>
  <cp:lastModifiedBy>Temecula Hills</cp:lastModifiedBy>
  <cp:revision>17</cp:revision>
  <dcterms:created xsi:type="dcterms:W3CDTF">2019-01-27T05:10:19Z</dcterms:created>
  <dcterms:modified xsi:type="dcterms:W3CDTF">2019-01-29T22:40:08Z</dcterms:modified>
</cp:coreProperties>
</file>