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45A0-1C07-4B0C-B6EB-AE32939DF3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Hot Button Issues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F3BCB-401C-4AAB-B192-B4395DA6BB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Ethics and moral dilemmas</a:t>
            </a:r>
          </a:p>
        </p:txBody>
      </p:sp>
    </p:spTree>
    <p:extLst>
      <p:ext uri="{BB962C8B-B14F-4D97-AF65-F5344CB8AC3E}">
        <p14:creationId xmlns:p14="http://schemas.microsoft.com/office/powerpoint/2010/main" val="2480245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D79C-3153-4A65-8614-B52933F9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Utilitarianism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5266E-F920-4890-BE8A-C1DB59A52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Problems:</a:t>
            </a:r>
          </a:p>
          <a:p>
            <a:r>
              <a:rPr lang="en-US" sz="2800" dirty="0"/>
              <a:t>The ends do not justify the means.</a:t>
            </a:r>
          </a:p>
          <a:p>
            <a:r>
              <a:rPr lang="en-US" sz="2800" dirty="0"/>
              <a:t>We are not in a good position to assess the consequences of most moral actions.</a:t>
            </a:r>
          </a:p>
          <a:p>
            <a:r>
              <a:rPr lang="en-US" sz="2800" dirty="0"/>
              <a:t>Some acts are intrinsically right or wrong.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30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7270D-20F5-4616-A674-BC90AF90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Unqualified Absolutism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7B8E-5395-412B-82A0-3F0D46C82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Lying is always wrong:  there are many nonconflicting laws.</a:t>
            </a:r>
          </a:p>
        </p:txBody>
      </p:sp>
    </p:spTree>
    <p:extLst>
      <p:ext uri="{BB962C8B-B14F-4D97-AF65-F5344CB8AC3E}">
        <p14:creationId xmlns:p14="http://schemas.microsoft.com/office/powerpoint/2010/main" val="1281017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7270D-20F5-4616-A674-BC90AF90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Unqualified Absolutism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7B8E-5395-412B-82A0-3F0D46C82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Problems</a:t>
            </a:r>
          </a:p>
          <a:p>
            <a:r>
              <a:rPr lang="en-US" sz="2800" dirty="0"/>
              <a:t>Moral conflicts do exist.</a:t>
            </a:r>
          </a:p>
          <a:p>
            <a:r>
              <a:rPr lang="en-US" sz="2800" dirty="0"/>
              <a:t>There is positive lying in the Bible.</a:t>
            </a:r>
          </a:p>
          <a:p>
            <a:r>
              <a:rPr lang="en-US" sz="2800" dirty="0"/>
              <a:t>Tendency towards legalism</a:t>
            </a:r>
          </a:p>
          <a:p>
            <a:r>
              <a:rPr lang="en-US" sz="2800" dirty="0"/>
              <a:t>Guilty of the sin of omission.</a:t>
            </a:r>
          </a:p>
        </p:txBody>
      </p:sp>
    </p:spTree>
    <p:extLst>
      <p:ext uri="{BB962C8B-B14F-4D97-AF65-F5344CB8AC3E}">
        <p14:creationId xmlns:p14="http://schemas.microsoft.com/office/powerpoint/2010/main" val="715271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6CCE-7C03-4371-8E7A-763E5389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Conflicting Absolutism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3808E-4DB5-4B01-BE6F-2EFB8188E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Lying is forgivable:  there are many conflicting moral laws.</a:t>
            </a:r>
          </a:p>
          <a:p>
            <a:r>
              <a:rPr lang="en-US" sz="2800" dirty="0"/>
              <a:t>We live in a fallen world, where sometimes we are forced to choose the lesser of two evils.  In these situations, we must sin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8625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6CCE-7C03-4371-8E7A-763E5389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Conflicting Absolutism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3808E-4DB5-4B01-BE6F-2EFB8188E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Problems:</a:t>
            </a:r>
          </a:p>
          <a:p>
            <a:r>
              <a:rPr lang="en-US" sz="2800" dirty="0"/>
              <a:t>A moral duty to sin is absurd. </a:t>
            </a:r>
          </a:p>
          <a:p>
            <a:r>
              <a:rPr lang="en-US" sz="2800" dirty="0"/>
              <a:t>The unavoidable is not morally culpable.</a:t>
            </a:r>
          </a:p>
          <a:p>
            <a:r>
              <a:rPr lang="en-US" sz="2800" dirty="0"/>
              <a:t>The Bible promises that we are not forced to sin.</a:t>
            </a:r>
          </a:p>
          <a:p>
            <a:r>
              <a:rPr lang="en-US" sz="2800" dirty="0"/>
              <a:t>Jesus faced moral dilemmas, and He was without sin.</a:t>
            </a:r>
          </a:p>
        </p:txBody>
      </p:sp>
    </p:spTree>
    <p:extLst>
      <p:ext uri="{BB962C8B-B14F-4D97-AF65-F5344CB8AC3E}">
        <p14:creationId xmlns:p14="http://schemas.microsoft.com/office/powerpoint/2010/main" val="1686054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6CCE-7C03-4371-8E7A-763E5389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Graded Absolutism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3808E-4DB5-4B01-BE6F-2EFB8188E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Lying is sometimes right:  there are higher laws.</a:t>
            </a:r>
          </a:p>
          <a:p>
            <a:r>
              <a:rPr lang="en-US" sz="2800" dirty="0"/>
              <a:t>There are higher and lower moral obligations.</a:t>
            </a:r>
          </a:p>
          <a:p>
            <a:r>
              <a:rPr lang="en-US" sz="2800" dirty="0"/>
              <a:t>When two moral obligations come into conflict, we are obligated to obey the higher moral obligation and are exempt from the lesser moral obligation.</a:t>
            </a:r>
          </a:p>
        </p:txBody>
      </p:sp>
    </p:spTree>
    <p:extLst>
      <p:ext uri="{BB962C8B-B14F-4D97-AF65-F5344CB8AC3E}">
        <p14:creationId xmlns:p14="http://schemas.microsoft.com/office/powerpoint/2010/main" val="2820260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FF60A-B505-4D6F-A4DD-F22BD0E1B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for making ethical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0226E-99DF-41E4-AF0C-4F397AEF0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Making ethical decisions means relying on God’s Word.</a:t>
            </a:r>
          </a:p>
          <a:p>
            <a:r>
              <a:rPr lang="en-US" dirty="0"/>
              <a:t>Making ethical decisions means growing in a personal relationship with Jesus.</a:t>
            </a:r>
          </a:p>
          <a:p>
            <a:r>
              <a:rPr lang="en-US" dirty="0"/>
              <a:t>Making ethical decisions means growing spiritual fruit as we trust in Jesus.</a:t>
            </a:r>
          </a:p>
          <a:p>
            <a:r>
              <a:rPr lang="en-US" dirty="0"/>
              <a:t>Making ethical decisions means acting on faith in Jesus.</a:t>
            </a:r>
          </a:p>
          <a:p>
            <a:r>
              <a:rPr lang="en-US" dirty="0"/>
              <a:t>Making ethical decisions means loving God and loving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4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9788B-169B-4687-A26C-C401DB9BA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en-US" dirty="0"/>
              <a:t>Class Schedule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B294A7-7333-462E-9E20-3CD30CFB84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317104"/>
              </p:ext>
            </p:extLst>
          </p:nvPr>
        </p:nvGraphicFramePr>
        <p:xfrm>
          <a:off x="1116153" y="1468582"/>
          <a:ext cx="9240119" cy="47908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582711">
                  <a:extLst>
                    <a:ext uri="{9D8B030D-6E8A-4147-A177-3AD203B41FA5}">
                      <a16:colId xmlns:a16="http://schemas.microsoft.com/office/drawing/2014/main" val="2824389818"/>
                    </a:ext>
                  </a:extLst>
                </a:gridCol>
                <a:gridCol w="7657408">
                  <a:extLst>
                    <a:ext uri="{9D8B030D-6E8A-4147-A177-3AD203B41FA5}">
                      <a16:colId xmlns:a16="http://schemas.microsoft.com/office/drawing/2014/main" val="3272074845"/>
                    </a:ext>
                  </a:extLst>
                </a:gridCol>
              </a:tblGrid>
              <a:tr h="506565"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Date</a:t>
                      </a:r>
                    </a:p>
                  </a:txBody>
                  <a:tcPr marL="169773" marR="101864" marT="101864" marB="101864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Topic</a:t>
                      </a:r>
                    </a:p>
                  </a:txBody>
                  <a:tcPr marL="169773" marR="101864" marT="101864" marB="101864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913611"/>
                  </a:ext>
                </a:extLst>
              </a:tr>
              <a:tr h="422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6/30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Ethics and Moral Dilemmas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866735"/>
                  </a:ext>
                </a:extLst>
              </a:tr>
              <a:tr h="422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7/7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Control: God's Sovereignty and Human Freedom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900244"/>
                  </a:ext>
                </a:extLst>
              </a:tr>
              <a:tr h="422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7/14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Sex: LGBTQ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338113"/>
                  </a:ext>
                </a:extLst>
              </a:tr>
              <a:tr h="422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7/21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War: Just War, Pacifism, and Revolutions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260073"/>
                  </a:ext>
                </a:extLst>
              </a:tr>
              <a:tr h="422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7/28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Life: Abortion, Euthanasia, the Death Penalty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609741"/>
                  </a:ext>
                </a:extLst>
              </a:tr>
              <a:tr h="422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8/4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Science: It's Limits and Creation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38799"/>
                  </a:ext>
                </a:extLst>
              </a:tr>
              <a:tr h="422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8/11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Supernatural: Angels, Demons, Evil, and Hell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065660"/>
                  </a:ext>
                </a:extLst>
              </a:tr>
              <a:tr h="422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8/18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Alcohol, Drugs, Marijuana, Prescription Medication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511089"/>
                  </a:ext>
                </a:extLst>
              </a:tr>
              <a:tr h="422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8/25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Politics: A Christian Approach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70271"/>
                  </a:ext>
                </a:extLst>
              </a:tr>
              <a:tr h="42213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9/1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Political Issues: Rights, National Sovereignty, Church and State</a:t>
                      </a:r>
                    </a:p>
                  </a:txBody>
                  <a:tcPr marL="169773" marR="88282" marT="88282" marB="8828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703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50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97E9E-87D5-494A-A157-62830C637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Ethics?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F84AC-4056-49B0-8384-EB4CB73AA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Ethics deals with what is morally right and morally wrong.</a:t>
            </a:r>
          </a:p>
          <a:p>
            <a:r>
              <a:rPr lang="en-US" sz="2800" dirty="0"/>
              <a:t>Christian ethics is a form of divine-command ethics.</a:t>
            </a:r>
          </a:p>
          <a:p>
            <a:pPr lvl="1"/>
            <a:r>
              <a:rPr lang="en-US" sz="2400" dirty="0"/>
              <a:t>God’s commands put duties upon us. (deontological)</a:t>
            </a:r>
          </a:p>
          <a:p>
            <a:pPr lvl="1"/>
            <a:r>
              <a:rPr lang="en-US" sz="2400" dirty="0"/>
              <a:t>God’s commands are prescriptive.</a:t>
            </a:r>
          </a:p>
          <a:p>
            <a:pPr lvl="1"/>
            <a:r>
              <a:rPr lang="en-US" sz="2400" dirty="0"/>
              <a:t>God’s commands are absolute and objective.</a:t>
            </a:r>
          </a:p>
        </p:txBody>
      </p:sp>
    </p:spTree>
    <p:extLst>
      <p:ext uri="{BB962C8B-B14F-4D97-AF65-F5344CB8AC3E}">
        <p14:creationId xmlns:p14="http://schemas.microsoft.com/office/powerpoint/2010/main" val="425875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CC96-1AE2-4E9D-9E6E-80FC53B4E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Ethics?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8838B-AF99-4E58-9305-657B21D95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Euthyphro Dilemma:</a:t>
            </a:r>
          </a:p>
          <a:p>
            <a:pPr lvl="1"/>
            <a:r>
              <a:rPr lang="en-US" sz="2400" dirty="0"/>
              <a:t>Is something good because God wills it?</a:t>
            </a:r>
          </a:p>
          <a:p>
            <a:pPr lvl="1"/>
            <a:r>
              <a:rPr lang="en-US" sz="2400" dirty="0"/>
              <a:t>Does God will something because it’s good?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327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BCC96-1AE2-4E9D-9E6E-80FC53B4E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Ethics?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8838B-AF99-4E58-9305-657B21D95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Euthyphro Dilemma:</a:t>
            </a:r>
          </a:p>
          <a:p>
            <a:pPr lvl="1"/>
            <a:r>
              <a:rPr lang="en-US" sz="2400" dirty="0"/>
              <a:t>Is something good because God wills it?</a:t>
            </a:r>
          </a:p>
          <a:p>
            <a:pPr lvl="1"/>
            <a:r>
              <a:rPr lang="en-US" sz="2400" dirty="0"/>
              <a:t>Does God will something because it’s good?</a:t>
            </a:r>
          </a:p>
          <a:p>
            <a:pPr lvl="1"/>
            <a:r>
              <a:rPr lang="en-US" sz="2400" dirty="0"/>
              <a:t>The Euthyphro Dilemma gives us a false dilemma.</a:t>
            </a:r>
          </a:p>
          <a:p>
            <a:pPr lvl="1"/>
            <a:r>
              <a:rPr lang="en-US" sz="2400" dirty="0"/>
              <a:t>God wills something because He is good, and His commands flow from His own nature.</a:t>
            </a:r>
          </a:p>
          <a:p>
            <a:pPr lvl="1"/>
            <a:r>
              <a:rPr lang="en-US" sz="2400" b="1" dirty="0"/>
              <a:t>Lev. 11:45 ESV</a:t>
            </a:r>
            <a:r>
              <a:rPr lang="en-US" sz="2400" dirty="0"/>
              <a:t> You shall therefore be holy, for I am holy."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6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8F17B-40D7-4A9D-BEB3-148BCC8B0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moral absolute?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7C8D9-9AC4-4F12-9272-85E27EE57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say that p is a moral absolute is to say that:</a:t>
            </a:r>
          </a:p>
          <a:p>
            <a:pPr lvl="1"/>
            <a:r>
              <a:rPr lang="en-US" sz="2400" dirty="0"/>
              <a:t>P is objectively true whether or not anyone believes p. </a:t>
            </a:r>
          </a:p>
          <a:p>
            <a:pPr lvl="2"/>
            <a:r>
              <a:rPr lang="en-US" sz="2000" dirty="0"/>
              <a:t>We discover moral truths, we do not create them.</a:t>
            </a:r>
          </a:p>
          <a:p>
            <a:pPr lvl="1"/>
            <a:r>
              <a:rPr lang="en-US" sz="2400" dirty="0"/>
              <a:t>P is universalizable.</a:t>
            </a:r>
          </a:p>
          <a:p>
            <a:pPr lvl="2"/>
            <a:r>
              <a:rPr lang="en-US" sz="2000" dirty="0"/>
              <a:t>If p is true in one circumstance, then it is equally true in all relevantly similar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378902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FFE94-C2FC-4E70-B037-CC9294B20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Nihilism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D42E4-73FE-4834-AF00-15DD6FD27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Lying is neither right nor wrong:  there are no laws.</a:t>
            </a:r>
          </a:p>
          <a:p>
            <a:r>
              <a:rPr lang="en-US" sz="2800" dirty="0"/>
              <a:t>Problems:</a:t>
            </a:r>
          </a:p>
          <a:p>
            <a:pPr lvl="1"/>
            <a:r>
              <a:rPr lang="en-US" sz="2400" dirty="0"/>
              <a:t>This worldview is irrational.</a:t>
            </a:r>
          </a:p>
          <a:p>
            <a:pPr lvl="1"/>
            <a:r>
              <a:rPr lang="en-US" sz="2400" dirty="0"/>
              <a:t>This worldview is unlivable.</a:t>
            </a:r>
          </a:p>
          <a:p>
            <a:pPr lvl="1"/>
            <a:r>
              <a:rPr lang="en-US" sz="2400" dirty="0"/>
              <a:t>Objective moral values do exist.</a:t>
            </a:r>
          </a:p>
        </p:txBody>
      </p:sp>
    </p:spTree>
    <p:extLst>
      <p:ext uri="{BB962C8B-B14F-4D97-AF65-F5344CB8AC3E}">
        <p14:creationId xmlns:p14="http://schemas.microsoft.com/office/powerpoint/2010/main" val="423647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BBE54-EC0E-4C00-AD4B-E7494046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Relativism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C9562-DF4A-45F0-8AB5-F9303CBA7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Lying is wrong if I think it’s wrong, or if society thinks it’s wrong:  laws are relative</a:t>
            </a:r>
          </a:p>
          <a:p>
            <a:r>
              <a:rPr lang="en-US" sz="2800" dirty="0"/>
              <a:t>Types of moral relativism:</a:t>
            </a:r>
          </a:p>
          <a:p>
            <a:pPr lvl="1"/>
            <a:r>
              <a:rPr lang="en-US" sz="2400" dirty="0"/>
              <a:t>Individual – “I ought to do what I believe is right; I ought to be true to my own beliefs”</a:t>
            </a:r>
          </a:p>
          <a:p>
            <a:pPr lvl="1"/>
            <a:r>
              <a:rPr lang="en-US" sz="2400" dirty="0"/>
              <a:t>Social – “People ought to obey their society’s moral code; what is right in one society may be wrong in another.”</a:t>
            </a:r>
          </a:p>
        </p:txBody>
      </p:sp>
    </p:spTree>
    <p:extLst>
      <p:ext uri="{BB962C8B-B14F-4D97-AF65-F5344CB8AC3E}">
        <p14:creationId xmlns:p14="http://schemas.microsoft.com/office/powerpoint/2010/main" val="1893044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14FC3-F636-4D7B-91F6-B2B3DFC4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Relativism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B28FF-4A84-4EBF-8B31-56A13F4AC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Problems:</a:t>
            </a:r>
          </a:p>
          <a:p>
            <a:r>
              <a:rPr lang="en-US" sz="2800" dirty="0"/>
              <a:t>Cannot explain what happens when</a:t>
            </a:r>
          </a:p>
          <a:p>
            <a:pPr lvl="1"/>
            <a:r>
              <a:rPr lang="en-US" sz="2600" dirty="0"/>
              <a:t>Individual moralities conflict</a:t>
            </a:r>
          </a:p>
          <a:p>
            <a:pPr lvl="1"/>
            <a:r>
              <a:rPr lang="en-US" sz="2600" dirty="0"/>
              <a:t>Intercultural moralities conflict</a:t>
            </a:r>
          </a:p>
          <a:p>
            <a:r>
              <a:rPr lang="en-US" sz="2800" dirty="0"/>
              <a:t>Which society?</a:t>
            </a:r>
          </a:p>
          <a:p>
            <a:r>
              <a:rPr lang="en-US" sz="2800" dirty="0"/>
              <a:t>Moral reformer objection</a:t>
            </a:r>
          </a:p>
          <a:p>
            <a:r>
              <a:rPr lang="en-US" sz="2800" dirty="0"/>
              <a:t>Moral criticisms of other cultures are impossible.</a:t>
            </a:r>
          </a:p>
        </p:txBody>
      </p:sp>
    </p:spTree>
    <p:extLst>
      <p:ext uri="{BB962C8B-B14F-4D97-AF65-F5344CB8AC3E}">
        <p14:creationId xmlns:p14="http://schemas.microsoft.com/office/powerpoint/2010/main" val="40196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D79C-3153-4A65-8614-B52933F91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Utilitarianism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5266E-F920-4890-BE8A-C1DB59A52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Lying is generally wrong:  there are no universal laws</a:t>
            </a:r>
          </a:p>
          <a:p>
            <a:r>
              <a:rPr lang="en-US" sz="2800" dirty="0"/>
              <a:t>“The end justifies the means”</a:t>
            </a:r>
          </a:p>
          <a:p>
            <a:r>
              <a:rPr lang="en-US" sz="2800" dirty="0"/>
              <a:t>An action’s rightness or wrongness is determined by what allows for  the greatest good to the most people.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5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721</Words>
  <Application>Microsoft Office PowerPoint</Application>
  <PresentationFormat>Widescreen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Hot Button Issues</vt:lpstr>
      <vt:lpstr>What is Ethics?</vt:lpstr>
      <vt:lpstr>What is Ethics?</vt:lpstr>
      <vt:lpstr>What is Ethics?</vt:lpstr>
      <vt:lpstr>What is a moral absolute?</vt:lpstr>
      <vt:lpstr>Nihilism</vt:lpstr>
      <vt:lpstr>Moral Relativism</vt:lpstr>
      <vt:lpstr>Moral Relativism</vt:lpstr>
      <vt:lpstr>Utilitarianism</vt:lpstr>
      <vt:lpstr>Utilitarianism</vt:lpstr>
      <vt:lpstr>Unqualified Absolutism</vt:lpstr>
      <vt:lpstr>Unqualified Absolutism</vt:lpstr>
      <vt:lpstr>Conflicting Absolutism</vt:lpstr>
      <vt:lpstr>Conflicting Absolutism</vt:lpstr>
      <vt:lpstr>Graded Absolutism</vt:lpstr>
      <vt:lpstr>Principles for making ethical decisions</vt:lpstr>
      <vt:lpstr>Class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Button Issues</dc:title>
  <dc:creator>Nathanael King</dc:creator>
  <cp:lastModifiedBy>Nathanael King</cp:lastModifiedBy>
  <cp:revision>1</cp:revision>
  <dcterms:created xsi:type="dcterms:W3CDTF">2019-06-30T15:08:00Z</dcterms:created>
  <dcterms:modified xsi:type="dcterms:W3CDTF">2019-06-30T15:09:41Z</dcterms:modified>
</cp:coreProperties>
</file>