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Franklin Gothic Book"/>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Franklin Gothic Book"/>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Franklin Gothic Book"/>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Franklin Gothic Book"/>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Franklin Gothic Book"/>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Franklin Gothic Book"/>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Franklin Gothic Book"/>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Franklin Gothic Book"/>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Franklin Gothic Book"/>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ADAD8"/>
          </a:solidFill>
        </a:fill>
      </a:tcStyle>
    </a:wholeTbl>
    <a:band2H>
      <a:tcTxStyle b="def" i="def"/>
      <a:tcStyle>
        <a:tcBdr/>
        <a:fill>
          <a:solidFill>
            <a:srgbClr val="EDEDED"/>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9D6D1"/>
          </a:solidFill>
        </a:fill>
      </a:tcStyle>
    </a:wholeTbl>
    <a:band2H>
      <a:tcTxStyle b="def" i="def"/>
      <a:tcStyle>
        <a:tcBdr/>
        <a:fill>
          <a:solidFill>
            <a:srgbClr val="EDECE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D8DC"/>
          </a:solidFill>
        </a:fill>
      </a:tcStyle>
    </a:wholeTbl>
    <a:band2H>
      <a:tcTxStyle b="def" i="def"/>
      <a:tcStyle>
        <a:tcBdr/>
        <a:fill>
          <a:solidFill>
            <a:srgbClr val="FAECE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3" name="Shape 143"/>
          <p:cNvSpPr/>
          <p:nvPr>
            <p:ph type="sldImg"/>
          </p:nvPr>
        </p:nvSpPr>
        <p:spPr>
          <a:xfrm>
            <a:off x="1143000" y="685800"/>
            <a:ext cx="4572000" cy="3429000"/>
          </a:xfrm>
          <a:prstGeom prst="rect">
            <a:avLst/>
          </a:prstGeom>
        </p:spPr>
        <p:txBody>
          <a:bodyPr/>
          <a:lstStyle/>
          <a:p>
            <a:pPr/>
          </a:p>
        </p:txBody>
      </p:sp>
      <p:sp>
        <p:nvSpPr>
          <p:cNvPr id="144" name="Shape 14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Franklin Gothic Book"/>
      </a:defRPr>
    </a:lvl1pPr>
    <a:lvl2pPr indent="228600" defTabSz="457200" latinLnBrk="0">
      <a:defRPr sz="1200">
        <a:latin typeface="+mj-lt"/>
        <a:ea typeface="+mj-ea"/>
        <a:cs typeface="+mj-cs"/>
        <a:sym typeface="Franklin Gothic Book"/>
      </a:defRPr>
    </a:lvl2pPr>
    <a:lvl3pPr indent="457200" defTabSz="457200" latinLnBrk="0">
      <a:defRPr sz="1200">
        <a:latin typeface="+mj-lt"/>
        <a:ea typeface="+mj-ea"/>
        <a:cs typeface="+mj-cs"/>
        <a:sym typeface="Franklin Gothic Book"/>
      </a:defRPr>
    </a:lvl3pPr>
    <a:lvl4pPr indent="685800" defTabSz="457200" latinLnBrk="0">
      <a:defRPr sz="1200">
        <a:latin typeface="+mj-lt"/>
        <a:ea typeface="+mj-ea"/>
        <a:cs typeface="+mj-cs"/>
        <a:sym typeface="Franklin Gothic Book"/>
      </a:defRPr>
    </a:lvl4pPr>
    <a:lvl5pPr indent="914400" defTabSz="457200" latinLnBrk="0">
      <a:defRPr sz="1200">
        <a:latin typeface="+mj-lt"/>
        <a:ea typeface="+mj-ea"/>
        <a:cs typeface="+mj-cs"/>
        <a:sym typeface="Franklin Gothic Book"/>
      </a:defRPr>
    </a:lvl5pPr>
    <a:lvl6pPr indent="1143000" defTabSz="457200" latinLnBrk="0">
      <a:defRPr sz="1200">
        <a:latin typeface="+mj-lt"/>
        <a:ea typeface="+mj-ea"/>
        <a:cs typeface="+mj-cs"/>
        <a:sym typeface="Franklin Gothic Book"/>
      </a:defRPr>
    </a:lvl6pPr>
    <a:lvl7pPr indent="1371600" defTabSz="457200" latinLnBrk="0">
      <a:defRPr sz="1200">
        <a:latin typeface="+mj-lt"/>
        <a:ea typeface="+mj-ea"/>
        <a:cs typeface="+mj-cs"/>
        <a:sym typeface="Franklin Gothic Book"/>
      </a:defRPr>
    </a:lvl7pPr>
    <a:lvl8pPr indent="1600200" defTabSz="457200" latinLnBrk="0">
      <a:defRPr sz="1200">
        <a:latin typeface="+mj-lt"/>
        <a:ea typeface="+mj-ea"/>
        <a:cs typeface="+mj-cs"/>
        <a:sym typeface="Franklin Gothic Book"/>
      </a:defRPr>
    </a:lvl8pPr>
    <a:lvl9pPr indent="1828800" defTabSz="457200" latinLnBrk="0">
      <a:defRPr sz="1200">
        <a:latin typeface="+mj-lt"/>
        <a:ea typeface="+mj-ea"/>
        <a:cs typeface="+mj-cs"/>
        <a:sym typeface="Franklin Gothic Book"/>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Title Slide">
    <p:spTree>
      <p:nvGrpSpPr>
        <p:cNvPr id="1" name=""/>
        <p:cNvGrpSpPr/>
        <p:nvPr/>
      </p:nvGrpSpPr>
      <p:grpSpPr>
        <a:xfrm>
          <a:off x="0" y="0"/>
          <a:ext cx="0" cy="0"/>
          <a:chOff x="0" y="0"/>
          <a:chExt cx="0" cy="0"/>
        </a:xfrm>
      </p:grpSpPr>
      <p:sp>
        <p:nvSpPr>
          <p:cNvPr id="12" name="Title Text"/>
          <p:cNvSpPr txBox="1"/>
          <p:nvPr>
            <p:ph type="title"/>
          </p:nvPr>
        </p:nvSpPr>
        <p:spPr>
          <a:xfrm>
            <a:off x="1915128" y="1788454"/>
            <a:ext cx="8361230" cy="2098227"/>
          </a:xfrm>
          <a:prstGeom prst="rect">
            <a:avLst/>
          </a:prstGeom>
        </p:spPr>
        <p:txBody>
          <a:bodyPr anchor="b"/>
          <a:lstStyle>
            <a:lvl1pPr algn="ctr">
              <a:defRPr cap="all" sz="7200"/>
            </a:lvl1pPr>
          </a:lstStyle>
          <a:p>
            <a:pPr/>
            <a:r>
              <a:t>Title Text</a:t>
            </a:r>
          </a:p>
        </p:txBody>
      </p:sp>
      <p:sp>
        <p:nvSpPr>
          <p:cNvPr id="13" name="Body Level One…"/>
          <p:cNvSpPr txBox="1"/>
          <p:nvPr>
            <p:ph type="body" sz="quarter" idx="1"/>
          </p:nvPr>
        </p:nvSpPr>
        <p:spPr>
          <a:xfrm>
            <a:off x="2679905" y="3956279"/>
            <a:ext cx="6831674" cy="1086238"/>
          </a:xfrm>
          <a:prstGeom prst="rect">
            <a:avLst/>
          </a:prstGeom>
        </p:spPr>
        <p:txBody>
          <a:bodyPr/>
          <a:lstStyle>
            <a:lvl1pPr marL="0" indent="0" algn="ctr">
              <a:lnSpc>
                <a:spcPct val="112000"/>
              </a:lnSpc>
              <a:spcBef>
                <a:spcPts val="0"/>
              </a:spcBef>
              <a:buSzTx/>
              <a:buFontTx/>
              <a:buNone/>
              <a:defRPr sz="2300"/>
            </a:lvl1pPr>
            <a:lvl2pPr marL="0" indent="457200" algn="ctr">
              <a:lnSpc>
                <a:spcPct val="112000"/>
              </a:lnSpc>
              <a:spcBef>
                <a:spcPts val="0"/>
              </a:spcBef>
              <a:buSzTx/>
              <a:buFontTx/>
              <a:buNone/>
              <a:defRPr sz="2300"/>
            </a:lvl2pPr>
            <a:lvl3pPr marL="0" indent="914400" algn="ctr">
              <a:lnSpc>
                <a:spcPct val="112000"/>
              </a:lnSpc>
              <a:spcBef>
                <a:spcPts val="0"/>
              </a:spcBef>
              <a:buSzTx/>
              <a:buFontTx/>
              <a:buNone/>
              <a:defRPr sz="2300"/>
            </a:lvl3pPr>
            <a:lvl4pPr marL="0" indent="1371600" algn="ctr">
              <a:lnSpc>
                <a:spcPct val="112000"/>
              </a:lnSpc>
              <a:spcBef>
                <a:spcPts val="0"/>
              </a:spcBef>
              <a:buSzTx/>
              <a:buFontTx/>
              <a:buNone/>
              <a:defRPr sz="2300"/>
            </a:lvl4pPr>
            <a:lvl5pPr marL="0" indent="1828800" algn="ctr">
              <a:lnSpc>
                <a:spcPct val="112000"/>
              </a:lnSpc>
              <a:spcBef>
                <a:spcPts val="0"/>
              </a:spcBef>
              <a:buSzTx/>
              <a:buFontTx/>
              <a:buNone/>
              <a:defRPr sz="2300"/>
            </a:lvl5pPr>
          </a:lstStyle>
          <a:p>
            <a:pPr/>
            <a:r>
              <a:t>Body Level One</a:t>
            </a:r>
          </a:p>
          <a:p>
            <a:pPr lvl="1"/>
            <a:r>
              <a:t>Body Level Two</a:t>
            </a:r>
          </a:p>
          <a:p>
            <a:pPr lvl="2"/>
            <a:r>
              <a:t>Body Level Three</a:t>
            </a:r>
          </a:p>
          <a:p>
            <a:pPr lvl="3"/>
            <a:r>
              <a:t>Body Level Four</a:t>
            </a:r>
          </a:p>
          <a:p>
            <a:pPr lvl="4"/>
            <a:r>
              <a:t>Body Level Five</a:t>
            </a:r>
          </a:p>
        </p:txBody>
      </p:sp>
      <p:grpSp>
        <p:nvGrpSpPr>
          <p:cNvPr id="16" name="Group 6"/>
          <p:cNvGrpSpPr/>
          <p:nvPr/>
        </p:nvGrpSpPr>
        <p:grpSpPr>
          <a:xfrm>
            <a:off x="752857" y="744468"/>
            <a:ext cx="10674118" cy="5349673"/>
            <a:chOff x="0" y="0"/>
            <a:chExt cx="10674116" cy="5349671"/>
          </a:xfrm>
        </p:grpSpPr>
        <p:sp>
          <p:nvSpPr>
            <p:cNvPr id="14" name="Freeform 6"/>
            <p:cNvSpPr/>
            <p:nvPr/>
          </p:nvSpPr>
          <p:spPr>
            <a:xfrm>
              <a:off x="7399104" y="941183"/>
              <a:ext cx="3275013" cy="4408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24" y="0"/>
                  </a:moveTo>
                  <a:lnTo>
                    <a:pt x="21600" y="0"/>
                  </a:lnTo>
                  <a:lnTo>
                    <a:pt x="21600" y="21600"/>
                  </a:lnTo>
                  <a:lnTo>
                    <a:pt x="0" y="21600"/>
                  </a:lnTo>
                  <a:lnTo>
                    <a:pt x="0" y="19712"/>
                  </a:lnTo>
                  <a:lnTo>
                    <a:pt x="18924" y="19714"/>
                  </a:lnTo>
                  <a:lnTo>
                    <a:pt x="18924" y="0"/>
                  </a:lnTo>
                  <a:close/>
                </a:path>
              </a:pathLst>
            </a:custGeom>
            <a:solidFill>
              <a:srgbClr val="191B0E"/>
            </a:solidFill>
            <a:ln w="12700" cap="flat">
              <a:noFill/>
              <a:miter lim="400000"/>
            </a:ln>
            <a:effectLst/>
          </p:spPr>
          <p:txBody>
            <a:bodyPr wrap="square" lIns="45719" tIns="45719" rIns="45719" bIns="45719" numCol="1" anchor="t">
              <a:noAutofit/>
            </a:bodyPr>
            <a:lstStyle/>
            <a:p>
              <a:pPr/>
            </a:p>
          </p:txBody>
        </p:sp>
        <p:sp>
          <p:nvSpPr>
            <p:cNvPr id="15" name="Freeform 6"/>
            <p:cNvSpPr/>
            <p:nvPr/>
          </p:nvSpPr>
          <p:spPr>
            <a:xfrm rot="10800000">
              <a:off x="0" y="0"/>
              <a:ext cx="3275668" cy="4408489"/>
            </a:xfrm>
            <a:custGeom>
              <a:avLst/>
              <a:gdLst/>
              <a:ahLst/>
              <a:cxnLst>
                <a:cxn ang="0">
                  <a:pos x="wd2" y="hd2"/>
                </a:cxn>
                <a:cxn ang="5400000">
                  <a:pos x="wd2" y="hd2"/>
                </a:cxn>
                <a:cxn ang="10800000">
                  <a:pos x="wd2" y="hd2"/>
                </a:cxn>
                <a:cxn ang="16200000">
                  <a:pos x="wd2" y="hd2"/>
                </a:cxn>
              </a:cxnLst>
              <a:rect l="0" t="0" r="r" b="b"/>
              <a:pathLst>
                <a:path w="21596" h="21600" fill="norm" stroke="1" extrusionOk="0">
                  <a:moveTo>
                    <a:pt x="18921" y="0"/>
                  </a:moveTo>
                  <a:lnTo>
                    <a:pt x="21596" y="0"/>
                  </a:lnTo>
                  <a:lnTo>
                    <a:pt x="21596" y="21600"/>
                  </a:lnTo>
                  <a:lnTo>
                    <a:pt x="5" y="21600"/>
                  </a:lnTo>
                  <a:cubicBezTo>
                    <a:pt x="-4" y="20948"/>
                    <a:pt x="9" y="20362"/>
                    <a:pt x="0" y="19710"/>
                  </a:cubicBezTo>
                  <a:lnTo>
                    <a:pt x="18921" y="19716"/>
                  </a:lnTo>
                  <a:lnTo>
                    <a:pt x="18921" y="0"/>
                  </a:lnTo>
                  <a:close/>
                </a:path>
              </a:pathLst>
            </a:custGeom>
            <a:solidFill>
              <a:srgbClr val="191B0E"/>
            </a:solidFill>
            <a:ln w="12700" cap="flat">
              <a:noFill/>
              <a:miter lim="400000"/>
            </a:ln>
            <a:effectLst/>
          </p:spPr>
          <p:txBody>
            <a:bodyPr wrap="square" lIns="45719" tIns="45719" rIns="45719" bIns="45719" numCol="1" anchor="t">
              <a:noAutofit/>
            </a:bodyPr>
            <a:lstStyle/>
            <a:p>
              <a:pPr/>
            </a:p>
          </p:txBody>
        </p:sp>
      </p:grpSp>
      <p:sp>
        <p:nvSpPr>
          <p:cNvPr id="17" name="Slide Number"/>
          <p:cNvSpPr txBox="1"/>
          <p:nvPr>
            <p:ph type="sldNum" sz="quarter" idx="2"/>
          </p:nvPr>
        </p:nvSpPr>
        <p:spPr>
          <a:xfrm>
            <a:off x="11153365" y="6523206"/>
            <a:ext cx="273610" cy="264974"/>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01" name="Picture 7" descr="Picture 7"/>
          <p:cNvPicPr>
            <a:picLocks noChangeAspect="1"/>
          </p:cNvPicPr>
          <p:nvPr/>
        </p:nvPicPr>
        <p:blipFill>
          <a:blip r:embed="rId3">
            <a:extLst/>
          </a:blip>
          <a:srcRect l="3613" t="0" r="0" b="0"/>
          <a:stretch>
            <a:fillRect/>
          </a:stretch>
        </p:blipFill>
        <p:spPr>
          <a:xfrm>
            <a:off x="0" y="2669684"/>
            <a:ext cx="4037013" cy="4188316"/>
          </a:xfrm>
          <a:prstGeom prst="rect">
            <a:avLst/>
          </a:prstGeom>
          <a:ln w="12700">
            <a:miter lim="400000"/>
          </a:ln>
        </p:spPr>
      </p:pic>
      <p:pic>
        <p:nvPicPr>
          <p:cNvPr id="102" name="Picture 6" descr="Picture 6"/>
          <p:cNvPicPr>
            <a:picLocks noChangeAspect="1"/>
          </p:cNvPicPr>
          <p:nvPr/>
        </p:nvPicPr>
        <p:blipFill>
          <a:blip r:embed="rId4">
            <a:extLst/>
          </a:blip>
          <a:srcRect l="35640" t="0" r="0" b="0"/>
          <a:stretch>
            <a:fillRect/>
          </a:stretch>
        </p:blipFill>
        <p:spPr>
          <a:xfrm>
            <a:off x="-1" y="2892346"/>
            <a:ext cx="1522414" cy="2365454"/>
          </a:xfrm>
          <a:prstGeom prst="rect">
            <a:avLst/>
          </a:prstGeom>
          <a:ln w="12700">
            <a:miter lim="400000"/>
          </a:ln>
        </p:spPr>
      </p:pic>
      <p:sp>
        <p:nvSpPr>
          <p:cNvPr id="103" name="Oval 15"/>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latin typeface="Century Gothic"/>
                <a:ea typeface="Century Gothic"/>
                <a:cs typeface="Century Gothic"/>
                <a:sym typeface="Century Gothic"/>
              </a:defRPr>
            </a:pPr>
          </a:p>
        </p:txBody>
      </p:sp>
      <p:pic>
        <p:nvPicPr>
          <p:cNvPr id="104" name="Picture 8" descr="Picture 8"/>
          <p:cNvPicPr>
            <a:picLocks noChangeAspect="1"/>
          </p:cNvPicPr>
          <p:nvPr/>
        </p:nvPicPr>
        <p:blipFill>
          <a:blip r:embed="rId5">
            <a:extLst/>
          </a:blip>
          <a:srcRect l="0" t="28812" r="0" b="0"/>
          <a:stretch>
            <a:fillRect/>
          </a:stretch>
        </p:blipFill>
        <p:spPr>
          <a:xfrm>
            <a:off x="7999411" y="0"/>
            <a:ext cx="1603388" cy="1141407"/>
          </a:xfrm>
          <a:prstGeom prst="rect">
            <a:avLst/>
          </a:prstGeom>
          <a:ln w="12700">
            <a:miter lim="400000"/>
          </a:ln>
        </p:spPr>
      </p:pic>
      <p:pic>
        <p:nvPicPr>
          <p:cNvPr id="105" name="Picture 9" descr="Picture 9"/>
          <p:cNvPicPr>
            <a:picLocks noChangeAspect="1"/>
          </p:cNvPicPr>
          <p:nvPr/>
        </p:nvPicPr>
        <p:blipFill>
          <a:blip r:embed="rId6">
            <a:extLst/>
          </a:blip>
          <a:srcRect l="0" t="0" r="0" b="23320"/>
          <a:stretch>
            <a:fillRect/>
          </a:stretch>
        </p:blipFill>
        <p:spPr>
          <a:xfrm>
            <a:off x="8605877" y="6096000"/>
            <a:ext cx="993735" cy="762000"/>
          </a:xfrm>
          <a:prstGeom prst="rect">
            <a:avLst/>
          </a:prstGeom>
          <a:ln w="12700">
            <a:miter lim="400000"/>
          </a:ln>
        </p:spPr>
      </p:pic>
      <p:sp>
        <p:nvSpPr>
          <p:cNvPr id="106" name="Rectangle 13"/>
          <p:cNvSpPr/>
          <p:nvPr/>
        </p:nvSpPr>
        <p:spPr>
          <a:xfrm>
            <a:off x="10437811" y="0"/>
            <a:ext cx="685801" cy="1143000"/>
          </a:xfrm>
          <a:prstGeom prst="rect">
            <a:avLst/>
          </a:prstGeom>
          <a:solidFill>
            <a:srgbClr val="B01513"/>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a:solidFill>
                  <a:srgbClr val="FFFFFF"/>
                </a:solidFill>
                <a:latin typeface="Century Gothic"/>
                <a:ea typeface="Century Gothic"/>
                <a:cs typeface="Century Gothic"/>
                <a:sym typeface="Century Gothic"/>
              </a:defRPr>
            </a:pPr>
          </a:p>
        </p:txBody>
      </p:sp>
      <p:sp>
        <p:nvSpPr>
          <p:cNvPr id="107" name="Slide Number"/>
          <p:cNvSpPr txBox="1"/>
          <p:nvPr>
            <p:ph type="sldNum" sz="quarter" idx="2"/>
          </p:nvPr>
        </p:nvSpPr>
        <p:spPr>
          <a:xfrm>
            <a:off x="10522496" y="540176"/>
            <a:ext cx="498287" cy="523240"/>
          </a:xfrm>
          <a:prstGeom prst="rect">
            <a:avLst/>
          </a:prstGeom>
        </p:spPr>
        <p:txBody>
          <a:bodyPr anchor="b"/>
          <a:lstStyle>
            <a:lvl1pPr algn="ctr">
              <a:defRPr sz="2800">
                <a:solidFill>
                  <a:srgbClr val="FFFFFF"/>
                </a:solidFill>
                <a:latin typeface="Century Gothic"/>
                <a:ea typeface="Century Gothic"/>
                <a:cs typeface="Century Gothic"/>
                <a:sym typeface="Century Gothic"/>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nd Content">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14" name="Picture 7" descr="Picture 7"/>
          <p:cNvPicPr>
            <a:picLocks noChangeAspect="1"/>
          </p:cNvPicPr>
          <p:nvPr/>
        </p:nvPicPr>
        <p:blipFill>
          <a:blip r:embed="rId3">
            <a:extLst/>
          </a:blip>
          <a:srcRect l="3613" t="0" r="0" b="0"/>
          <a:stretch>
            <a:fillRect/>
          </a:stretch>
        </p:blipFill>
        <p:spPr>
          <a:xfrm>
            <a:off x="0" y="2669684"/>
            <a:ext cx="4037013" cy="4188316"/>
          </a:xfrm>
          <a:prstGeom prst="rect">
            <a:avLst/>
          </a:prstGeom>
          <a:ln w="12700">
            <a:miter lim="400000"/>
          </a:ln>
        </p:spPr>
      </p:pic>
      <p:pic>
        <p:nvPicPr>
          <p:cNvPr id="115" name="Picture 6" descr="Picture 6"/>
          <p:cNvPicPr>
            <a:picLocks noChangeAspect="1"/>
          </p:cNvPicPr>
          <p:nvPr/>
        </p:nvPicPr>
        <p:blipFill>
          <a:blip r:embed="rId4">
            <a:extLst/>
          </a:blip>
          <a:srcRect l="35640" t="0" r="0" b="0"/>
          <a:stretch>
            <a:fillRect/>
          </a:stretch>
        </p:blipFill>
        <p:spPr>
          <a:xfrm>
            <a:off x="-1" y="2892346"/>
            <a:ext cx="1522414" cy="2365454"/>
          </a:xfrm>
          <a:prstGeom prst="rect">
            <a:avLst/>
          </a:prstGeom>
          <a:ln w="12700">
            <a:miter lim="400000"/>
          </a:ln>
        </p:spPr>
      </p:pic>
      <p:sp>
        <p:nvSpPr>
          <p:cNvPr id="116" name="Oval 15"/>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latin typeface="Century Gothic"/>
                <a:ea typeface="Century Gothic"/>
                <a:cs typeface="Century Gothic"/>
                <a:sym typeface="Century Gothic"/>
              </a:defRPr>
            </a:pPr>
          </a:p>
        </p:txBody>
      </p:sp>
      <p:pic>
        <p:nvPicPr>
          <p:cNvPr id="117" name="Picture 8" descr="Picture 8"/>
          <p:cNvPicPr>
            <a:picLocks noChangeAspect="1"/>
          </p:cNvPicPr>
          <p:nvPr/>
        </p:nvPicPr>
        <p:blipFill>
          <a:blip r:embed="rId5">
            <a:extLst/>
          </a:blip>
          <a:srcRect l="0" t="28812" r="0" b="0"/>
          <a:stretch>
            <a:fillRect/>
          </a:stretch>
        </p:blipFill>
        <p:spPr>
          <a:xfrm>
            <a:off x="7999411" y="0"/>
            <a:ext cx="1603388" cy="1141407"/>
          </a:xfrm>
          <a:prstGeom prst="rect">
            <a:avLst/>
          </a:prstGeom>
          <a:ln w="12700">
            <a:miter lim="400000"/>
          </a:ln>
        </p:spPr>
      </p:pic>
      <p:pic>
        <p:nvPicPr>
          <p:cNvPr id="118" name="Picture 9" descr="Picture 9"/>
          <p:cNvPicPr>
            <a:picLocks noChangeAspect="1"/>
          </p:cNvPicPr>
          <p:nvPr/>
        </p:nvPicPr>
        <p:blipFill>
          <a:blip r:embed="rId6">
            <a:extLst/>
          </a:blip>
          <a:srcRect l="0" t="0" r="0" b="23320"/>
          <a:stretch>
            <a:fillRect/>
          </a:stretch>
        </p:blipFill>
        <p:spPr>
          <a:xfrm>
            <a:off x="8605877" y="6096000"/>
            <a:ext cx="993735" cy="762000"/>
          </a:xfrm>
          <a:prstGeom prst="rect">
            <a:avLst/>
          </a:prstGeom>
          <a:ln w="12700">
            <a:miter lim="400000"/>
          </a:ln>
        </p:spPr>
      </p:pic>
      <p:sp>
        <p:nvSpPr>
          <p:cNvPr id="119" name="Rectangle 13"/>
          <p:cNvSpPr/>
          <p:nvPr/>
        </p:nvSpPr>
        <p:spPr>
          <a:xfrm>
            <a:off x="10437811" y="0"/>
            <a:ext cx="685801" cy="1143000"/>
          </a:xfrm>
          <a:prstGeom prst="rect">
            <a:avLst/>
          </a:prstGeom>
          <a:solidFill>
            <a:srgbClr val="B01513"/>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a:solidFill>
                  <a:srgbClr val="FFFFFF"/>
                </a:solidFill>
                <a:latin typeface="Century Gothic"/>
                <a:ea typeface="Century Gothic"/>
                <a:cs typeface="Century Gothic"/>
                <a:sym typeface="Century Gothic"/>
              </a:defRPr>
            </a:pPr>
          </a:p>
        </p:txBody>
      </p:sp>
      <p:sp>
        <p:nvSpPr>
          <p:cNvPr id="120" name="Title Text"/>
          <p:cNvSpPr txBox="1"/>
          <p:nvPr>
            <p:ph type="title"/>
          </p:nvPr>
        </p:nvSpPr>
        <p:spPr>
          <a:xfrm>
            <a:off x="646110" y="452718"/>
            <a:ext cx="9404724" cy="1400531"/>
          </a:xfrm>
          <a:prstGeom prst="rect">
            <a:avLst/>
          </a:prstGeom>
        </p:spPr>
        <p:txBody>
          <a:bodyPr/>
          <a:lstStyle>
            <a:lvl1pPr defTabSz="457200">
              <a:lnSpc>
                <a:spcPct val="100000"/>
              </a:lnSpc>
              <a:defRPr sz="4200">
                <a:solidFill>
                  <a:srgbClr val="EBEBEB"/>
                </a:solidFill>
                <a:latin typeface="Century Gothic"/>
                <a:ea typeface="Century Gothic"/>
                <a:cs typeface="Century Gothic"/>
                <a:sym typeface="Century Gothic"/>
              </a:defRPr>
            </a:lvl1pPr>
          </a:lstStyle>
          <a:p>
            <a:pPr/>
            <a:r>
              <a:t>Title Text</a:t>
            </a:r>
          </a:p>
        </p:txBody>
      </p:sp>
      <p:sp>
        <p:nvSpPr>
          <p:cNvPr id="121" name="Body Level One…"/>
          <p:cNvSpPr txBox="1"/>
          <p:nvPr>
            <p:ph type="body" idx="1"/>
          </p:nvPr>
        </p:nvSpPr>
        <p:spPr>
          <a:xfrm>
            <a:off x="1103312" y="2052917"/>
            <a:ext cx="8946541" cy="4195483"/>
          </a:xfrm>
          <a:prstGeom prst="rect">
            <a:avLst/>
          </a:prstGeom>
        </p:spPr>
        <p:txBody>
          <a:bodyPr/>
          <a:lstStyle>
            <a:lvl1pPr marL="342900" indent="-342900" defTabSz="457200">
              <a:lnSpc>
                <a:spcPct val="100000"/>
              </a:lnSpc>
              <a:buClr>
                <a:srgbClr val="8AD0D6"/>
              </a:buClr>
              <a:buSzPct val="80000"/>
              <a:buFontTx/>
              <a:buChar char=""/>
              <a:defRPr>
                <a:solidFill>
                  <a:srgbClr val="FFFFFF"/>
                </a:solidFill>
                <a:latin typeface="Century Gothic"/>
                <a:ea typeface="Century Gothic"/>
                <a:cs typeface="Century Gothic"/>
                <a:sym typeface="Century Gothic"/>
              </a:defRPr>
            </a:lvl1pPr>
            <a:lvl2pPr marL="774700" indent="-317500" defTabSz="457200">
              <a:lnSpc>
                <a:spcPct val="100000"/>
              </a:lnSpc>
              <a:buClr>
                <a:srgbClr val="8AD0D6"/>
              </a:buClr>
              <a:buSzPct val="80000"/>
              <a:buFontTx/>
              <a:buChar char=""/>
              <a:defRPr>
                <a:solidFill>
                  <a:srgbClr val="FFFFFF"/>
                </a:solidFill>
                <a:latin typeface="Century Gothic"/>
                <a:ea typeface="Century Gothic"/>
                <a:cs typeface="Century Gothic"/>
                <a:sym typeface="Century Gothic"/>
              </a:defRPr>
            </a:lvl2pPr>
            <a:lvl3pPr marL="1200150" indent="-285750" defTabSz="457200">
              <a:lnSpc>
                <a:spcPct val="100000"/>
              </a:lnSpc>
              <a:buClr>
                <a:srgbClr val="8AD0D6"/>
              </a:buClr>
              <a:buSzPct val="80000"/>
              <a:buFontTx/>
              <a:buChar char=""/>
              <a:defRPr>
                <a:solidFill>
                  <a:srgbClr val="FFFFFF"/>
                </a:solidFill>
                <a:latin typeface="Century Gothic"/>
                <a:ea typeface="Century Gothic"/>
                <a:cs typeface="Century Gothic"/>
                <a:sym typeface="Century Gothic"/>
              </a:defRPr>
            </a:lvl3pPr>
            <a:lvl4pPr marL="1698171" indent="-326571" defTabSz="457200">
              <a:lnSpc>
                <a:spcPct val="100000"/>
              </a:lnSpc>
              <a:buClr>
                <a:srgbClr val="8AD0D6"/>
              </a:buClr>
              <a:buSzPct val="80000"/>
              <a:buFontTx/>
              <a:buChar char=""/>
              <a:defRPr>
                <a:solidFill>
                  <a:srgbClr val="FFFFFF"/>
                </a:solidFill>
                <a:latin typeface="Century Gothic"/>
                <a:ea typeface="Century Gothic"/>
                <a:cs typeface="Century Gothic"/>
                <a:sym typeface="Century Gothic"/>
              </a:defRPr>
            </a:lvl4pPr>
            <a:lvl5pPr marL="2155371" indent="-326571" defTabSz="457200">
              <a:lnSpc>
                <a:spcPct val="100000"/>
              </a:lnSpc>
              <a:buClr>
                <a:srgbClr val="8AD0D6"/>
              </a:buClr>
              <a:buSzPct val="80000"/>
              <a:buFontTx/>
              <a:buChar char=""/>
              <a:defRPr>
                <a:solidFill>
                  <a:srgbClr val="FFFFFF"/>
                </a:solidFill>
                <a:latin typeface="Century Gothic"/>
                <a:ea typeface="Century Gothic"/>
                <a:cs typeface="Century Gothic"/>
                <a:sym typeface="Century Gothic"/>
              </a:defRPr>
            </a:lvl5pPr>
          </a:lstStyle>
          <a:p>
            <a:pPr/>
            <a:r>
              <a:t>Body Level One</a:t>
            </a:r>
          </a:p>
          <a:p>
            <a:pPr lvl="1"/>
            <a:r>
              <a:t>Body Level Two</a:t>
            </a:r>
          </a:p>
          <a:p>
            <a:pPr lvl="2"/>
            <a:r>
              <a:t>Body Level Three</a:t>
            </a:r>
          </a:p>
          <a:p>
            <a:pPr lvl="3"/>
            <a:r>
              <a:t>Body Level Four</a:t>
            </a:r>
          </a:p>
          <a:p>
            <a:pPr lvl="4"/>
            <a:r>
              <a:t>Body Level Five</a:t>
            </a:r>
          </a:p>
        </p:txBody>
      </p:sp>
      <p:sp>
        <p:nvSpPr>
          <p:cNvPr id="122" name="Slide Number"/>
          <p:cNvSpPr txBox="1"/>
          <p:nvPr>
            <p:ph type="sldNum" sz="quarter" idx="2"/>
          </p:nvPr>
        </p:nvSpPr>
        <p:spPr>
          <a:xfrm>
            <a:off x="10522496" y="540176"/>
            <a:ext cx="498287" cy="523240"/>
          </a:xfrm>
          <a:prstGeom prst="rect">
            <a:avLst/>
          </a:prstGeom>
        </p:spPr>
        <p:txBody>
          <a:bodyPr anchor="b"/>
          <a:lstStyle>
            <a:lvl1pPr algn="ctr">
              <a:defRPr sz="2800">
                <a:solidFill>
                  <a:srgbClr val="FFFFFF"/>
                </a:solidFill>
                <a:latin typeface="Century Gothic"/>
                <a:ea typeface="Century Gothic"/>
                <a:cs typeface="Century Gothic"/>
                <a:sym typeface="Century Gothic"/>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29" name="Picture 7" descr="Picture 7"/>
          <p:cNvPicPr>
            <a:picLocks noChangeAspect="1"/>
          </p:cNvPicPr>
          <p:nvPr/>
        </p:nvPicPr>
        <p:blipFill>
          <a:blip r:embed="rId3">
            <a:extLst/>
          </a:blip>
          <a:srcRect l="3613" t="0" r="0" b="0"/>
          <a:stretch>
            <a:fillRect/>
          </a:stretch>
        </p:blipFill>
        <p:spPr>
          <a:xfrm>
            <a:off x="0" y="2669684"/>
            <a:ext cx="4037013" cy="4188316"/>
          </a:xfrm>
          <a:prstGeom prst="rect">
            <a:avLst/>
          </a:prstGeom>
          <a:ln w="12700">
            <a:miter lim="400000"/>
          </a:ln>
        </p:spPr>
      </p:pic>
      <p:pic>
        <p:nvPicPr>
          <p:cNvPr id="130" name="Picture 6" descr="Picture 6"/>
          <p:cNvPicPr>
            <a:picLocks noChangeAspect="1"/>
          </p:cNvPicPr>
          <p:nvPr/>
        </p:nvPicPr>
        <p:blipFill>
          <a:blip r:embed="rId4">
            <a:extLst/>
          </a:blip>
          <a:srcRect l="35640" t="0" r="0" b="0"/>
          <a:stretch>
            <a:fillRect/>
          </a:stretch>
        </p:blipFill>
        <p:spPr>
          <a:xfrm>
            <a:off x="-1" y="2892346"/>
            <a:ext cx="1522414" cy="2365454"/>
          </a:xfrm>
          <a:prstGeom prst="rect">
            <a:avLst/>
          </a:prstGeom>
          <a:ln w="12700">
            <a:miter lim="400000"/>
          </a:ln>
        </p:spPr>
      </p:pic>
      <p:sp>
        <p:nvSpPr>
          <p:cNvPr id="131" name="Oval 15"/>
          <p:cNvSpPr/>
          <p:nvPr/>
        </p:nvSpPr>
        <p:spPr>
          <a:xfrm>
            <a:off x="8609011" y="1676400"/>
            <a:ext cx="2819401" cy="2819400"/>
          </a:xfrm>
          <a:prstGeom prst="ellipse">
            <a:avLst/>
          </a:prstGeom>
          <a:gradFill>
            <a:gsLst>
              <a:gs pos="0">
                <a:srgbClr val="50B9C1">
                  <a:alpha val="7000"/>
                </a:srgbClr>
              </a:gs>
              <a:gs pos="36000">
                <a:srgbClr val="50B9C1">
                  <a:alpha val="6000"/>
                </a:srgbClr>
              </a:gs>
              <a:gs pos="69000">
                <a:srgbClr val="50B9C1">
                  <a:alpha val="0"/>
                </a:srgbClr>
              </a:gs>
            </a:gsLst>
            <a:path path="circle">
              <a:fillToRect l="37721" t="-19636" r="62278" b="119636"/>
            </a:path>
          </a:gradFill>
          <a:ln w="12700">
            <a:miter lim="400000"/>
          </a:ln>
        </p:spPr>
        <p:txBody>
          <a:bodyPr lIns="45719" rIns="45719"/>
          <a:lstStyle/>
          <a:p>
            <a:pPr>
              <a:defRPr>
                <a:solidFill>
                  <a:srgbClr val="FFFFFF"/>
                </a:solidFill>
                <a:latin typeface="Century Gothic"/>
                <a:ea typeface="Century Gothic"/>
                <a:cs typeface="Century Gothic"/>
                <a:sym typeface="Century Gothic"/>
              </a:defRPr>
            </a:pPr>
          </a:p>
        </p:txBody>
      </p:sp>
      <p:pic>
        <p:nvPicPr>
          <p:cNvPr id="132" name="Picture 8" descr="Picture 8"/>
          <p:cNvPicPr>
            <a:picLocks noChangeAspect="1"/>
          </p:cNvPicPr>
          <p:nvPr/>
        </p:nvPicPr>
        <p:blipFill>
          <a:blip r:embed="rId5">
            <a:extLst/>
          </a:blip>
          <a:srcRect l="0" t="28812" r="0" b="0"/>
          <a:stretch>
            <a:fillRect/>
          </a:stretch>
        </p:blipFill>
        <p:spPr>
          <a:xfrm>
            <a:off x="7999411" y="0"/>
            <a:ext cx="1603388" cy="1141407"/>
          </a:xfrm>
          <a:prstGeom prst="rect">
            <a:avLst/>
          </a:prstGeom>
          <a:ln w="12700">
            <a:miter lim="400000"/>
          </a:ln>
        </p:spPr>
      </p:pic>
      <p:pic>
        <p:nvPicPr>
          <p:cNvPr id="133" name="Picture 9" descr="Picture 9"/>
          <p:cNvPicPr>
            <a:picLocks noChangeAspect="1"/>
          </p:cNvPicPr>
          <p:nvPr/>
        </p:nvPicPr>
        <p:blipFill>
          <a:blip r:embed="rId6">
            <a:extLst/>
          </a:blip>
          <a:srcRect l="0" t="0" r="0" b="23320"/>
          <a:stretch>
            <a:fillRect/>
          </a:stretch>
        </p:blipFill>
        <p:spPr>
          <a:xfrm>
            <a:off x="8605877" y="6096000"/>
            <a:ext cx="993735" cy="762000"/>
          </a:xfrm>
          <a:prstGeom prst="rect">
            <a:avLst/>
          </a:prstGeom>
          <a:ln w="12700">
            <a:miter lim="400000"/>
          </a:ln>
        </p:spPr>
      </p:pic>
      <p:sp>
        <p:nvSpPr>
          <p:cNvPr id="134" name="Rectangle 13"/>
          <p:cNvSpPr/>
          <p:nvPr/>
        </p:nvSpPr>
        <p:spPr>
          <a:xfrm>
            <a:off x="10437811" y="0"/>
            <a:ext cx="685801" cy="1143000"/>
          </a:xfrm>
          <a:prstGeom prst="rect">
            <a:avLst/>
          </a:prstGeom>
          <a:solidFill>
            <a:srgbClr val="B01513"/>
          </a:solidFill>
          <a:ln w="12700">
            <a:miter lim="400000"/>
          </a:ln>
          <a:effectLst>
            <a:outerShdw sx="100000" sy="100000" kx="0" ky="0" algn="b" rotWithShape="0" blurRad="38100" dist="25400" dir="5400000">
              <a:srgbClr val="000000">
                <a:alpha val="45000"/>
              </a:srgbClr>
            </a:outerShdw>
          </a:effectLst>
        </p:spPr>
        <p:txBody>
          <a:bodyPr lIns="45719" rIns="45719"/>
          <a:lstStyle/>
          <a:p>
            <a:pPr>
              <a:defRPr>
                <a:solidFill>
                  <a:srgbClr val="FFFFFF"/>
                </a:solidFill>
                <a:latin typeface="Century Gothic"/>
                <a:ea typeface="Century Gothic"/>
                <a:cs typeface="Century Gothic"/>
                <a:sym typeface="Century Gothic"/>
              </a:defRPr>
            </a:pPr>
          </a:p>
        </p:txBody>
      </p:sp>
      <p:sp>
        <p:nvSpPr>
          <p:cNvPr id="135" name="Title Text"/>
          <p:cNvSpPr txBox="1"/>
          <p:nvPr>
            <p:ph type="title"/>
          </p:nvPr>
        </p:nvSpPr>
        <p:spPr>
          <a:xfrm>
            <a:off x="1154954" y="1447800"/>
            <a:ext cx="8825660" cy="3329581"/>
          </a:xfrm>
          <a:prstGeom prst="rect">
            <a:avLst/>
          </a:prstGeom>
        </p:spPr>
        <p:txBody>
          <a:bodyPr anchor="b"/>
          <a:lstStyle>
            <a:lvl1pPr defTabSz="457200">
              <a:lnSpc>
                <a:spcPct val="100000"/>
              </a:lnSpc>
              <a:defRPr sz="7200">
                <a:solidFill>
                  <a:srgbClr val="EBEBEB"/>
                </a:solidFill>
                <a:latin typeface="Century Gothic"/>
                <a:ea typeface="Century Gothic"/>
                <a:cs typeface="Century Gothic"/>
                <a:sym typeface="Century Gothic"/>
              </a:defRPr>
            </a:lvl1pPr>
          </a:lstStyle>
          <a:p>
            <a:pPr/>
            <a:r>
              <a:t>Title Text</a:t>
            </a:r>
          </a:p>
        </p:txBody>
      </p:sp>
      <p:sp>
        <p:nvSpPr>
          <p:cNvPr id="136" name="Body Level One…"/>
          <p:cNvSpPr txBox="1"/>
          <p:nvPr>
            <p:ph type="body" sz="quarter" idx="1"/>
          </p:nvPr>
        </p:nvSpPr>
        <p:spPr>
          <a:xfrm>
            <a:off x="1154954" y="4777380"/>
            <a:ext cx="8825660" cy="861421"/>
          </a:xfrm>
          <a:prstGeom prst="rect">
            <a:avLst/>
          </a:prstGeom>
        </p:spPr>
        <p:txBody>
          <a:bodyPr/>
          <a:lstStyle>
            <a:lvl1pPr marL="0" indent="0" defTabSz="457200">
              <a:lnSpc>
                <a:spcPct val="100000"/>
              </a:lnSpc>
              <a:buSzTx/>
              <a:buFontTx/>
              <a:buNone/>
              <a:defRPr cap="all">
                <a:solidFill>
                  <a:srgbClr val="8AD0D6"/>
                </a:solidFill>
                <a:latin typeface="Century Gothic"/>
                <a:ea typeface="Century Gothic"/>
                <a:cs typeface="Century Gothic"/>
                <a:sym typeface="Century Gothic"/>
              </a:defRPr>
            </a:lvl1pPr>
            <a:lvl2pPr marL="0" indent="457200" defTabSz="457200">
              <a:lnSpc>
                <a:spcPct val="100000"/>
              </a:lnSpc>
              <a:buSzTx/>
              <a:buFontTx/>
              <a:buNone/>
              <a:defRPr cap="all">
                <a:solidFill>
                  <a:srgbClr val="8AD0D6"/>
                </a:solidFill>
                <a:latin typeface="Century Gothic"/>
                <a:ea typeface="Century Gothic"/>
                <a:cs typeface="Century Gothic"/>
                <a:sym typeface="Century Gothic"/>
              </a:defRPr>
            </a:lvl2pPr>
            <a:lvl3pPr marL="0" indent="914400" defTabSz="457200">
              <a:lnSpc>
                <a:spcPct val="100000"/>
              </a:lnSpc>
              <a:buSzTx/>
              <a:buFontTx/>
              <a:buNone/>
              <a:defRPr cap="all">
                <a:solidFill>
                  <a:srgbClr val="8AD0D6"/>
                </a:solidFill>
                <a:latin typeface="Century Gothic"/>
                <a:ea typeface="Century Gothic"/>
                <a:cs typeface="Century Gothic"/>
                <a:sym typeface="Century Gothic"/>
              </a:defRPr>
            </a:lvl3pPr>
            <a:lvl4pPr marL="0" indent="1371600" defTabSz="457200">
              <a:lnSpc>
                <a:spcPct val="100000"/>
              </a:lnSpc>
              <a:buSzTx/>
              <a:buFontTx/>
              <a:buNone/>
              <a:defRPr cap="all">
                <a:solidFill>
                  <a:srgbClr val="8AD0D6"/>
                </a:solidFill>
                <a:latin typeface="Century Gothic"/>
                <a:ea typeface="Century Gothic"/>
                <a:cs typeface="Century Gothic"/>
                <a:sym typeface="Century Gothic"/>
              </a:defRPr>
            </a:lvl4pPr>
            <a:lvl5pPr marL="0" indent="1828800" defTabSz="457200">
              <a:lnSpc>
                <a:spcPct val="100000"/>
              </a:lnSpc>
              <a:buSzTx/>
              <a:buFontTx/>
              <a:buNone/>
              <a:defRPr cap="all">
                <a:solidFill>
                  <a:srgbClr val="8AD0D6"/>
                </a:solidFill>
                <a:latin typeface="Century Gothic"/>
                <a:ea typeface="Century Gothic"/>
                <a:cs typeface="Century Gothic"/>
                <a:sym typeface="Century Gothic"/>
              </a:defRPr>
            </a:lvl5pPr>
          </a:lstStyle>
          <a:p>
            <a:pPr/>
            <a:r>
              <a:t>Body Level One</a:t>
            </a:r>
          </a:p>
          <a:p>
            <a:pPr lvl="1"/>
            <a:r>
              <a:t>Body Level Two</a:t>
            </a:r>
          </a:p>
          <a:p>
            <a:pPr lvl="2"/>
            <a:r>
              <a:t>Body Level Three</a:t>
            </a:r>
          </a:p>
          <a:p>
            <a:pPr lvl="3"/>
            <a:r>
              <a:t>Body Level Four</a:t>
            </a:r>
          </a:p>
          <a:p>
            <a:pPr lvl="4"/>
            <a:r>
              <a:t>Body Level Five</a:t>
            </a:r>
          </a:p>
        </p:txBody>
      </p:sp>
      <p:sp>
        <p:nvSpPr>
          <p:cNvPr id="137" name="Slide Number"/>
          <p:cNvSpPr txBox="1"/>
          <p:nvPr>
            <p:ph type="sldNum" sz="quarter" idx="2"/>
          </p:nvPr>
        </p:nvSpPr>
        <p:spPr>
          <a:xfrm>
            <a:off x="10522496" y="540176"/>
            <a:ext cx="498287" cy="523240"/>
          </a:xfrm>
          <a:prstGeom prst="rect">
            <a:avLst/>
          </a:prstGeom>
        </p:spPr>
        <p:txBody>
          <a:bodyPr anchor="b"/>
          <a:lstStyle>
            <a:lvl1pPr algn="ctr">
              <a:defRPr sz="2800">
                <a:solidFill>
                  <a:srgbClr val="FFFFFF"/>
                </a:solidFill>
                <a:latin typeface="Century Gothic"/>
                <a:ea typeface="Century Gothic"/>
                <a:cs typeface="Century Gothic"/>
                <a:sym typeface="Century Gothic"/>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4" name="Title Text"/>
          <p:cNvSpPr txBox="1"/>
          <p:nvPr>
            <p:ph type="title"/>
          </p:nvPr>
        </p:nvSpPr>
        <p:spPr>
          <a:xfrm>
            <a:off x="1371600" y="685800"/>
            <a:ext cx="9601200" cy="1485900"/>
          </a:xfrm>
          <a:prstGeom prst="rect">
            <a:avLst/>
          </a:prstGeom>
        </p:spPr>
        <p:txBody>
          <a:bodyPr/>
          <a:lstStyle/>
          <a:p>
            <a:pPr/>
            <a:r>
              <a:t>Title Text</a:t>
            </a:r>
          </a:p>
        </p:txBody>
      </p:sp>
      <p:sp>
        <p:nvSpPr>
          <p:cNvPr id="25" name="Body Level One…"/>
          <p:cNvSpPr txBox="1"/>
          <p:nvPr>
            <p:ph type="body" idx="1"/>
          </p:nvPr>
        </p:nvSpPr>
        <p:spPr>
          <a:xfrm>
            <a:off x="1371600" y="2286000"/>
            <a:ext cx="9601200" cy="35814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ection Header">
    <p:bg>
      <p:bgPr>
        <a:solidFill>
          <a:srgbClr val="191B0E"/>
        </a:solidFill>
      </p:bgPr>
    </p:bg>
    <p:spTree>
      <p:nvGrpSpPr>
        <p:cNvPr id="1" name=""/>
        <p:cNvGrpSpPr/>
        <p:nvPr/>
      </p:nvGrpSpPr>
      <p:grpSpPr>
        <a:xfrm>
          <a:off x="0" y="0"/>
          <a:ext cx="0" cy="0"/>
          <a:chOff x="0" y="0"/>
          <a:chExt cx="0" cy="0"/>
        </a:xfrm>
      </p:grpSpPr>
      <p:sp>
        <p:nvSpPr>
          <p:cNvPr id="33" name="Title Text"/>
          <p:cNvSpPr txBox="1"/>
          <p:nvPr>
            <p:ph type="title"/>
          </p:nvPr>
        </p:nvSpPr>
        <p:spPr>
          <a:xfrm>
            <a:off x="765025" y="1301360"/>
            <a:ext cx="9612972" cy="2852737"/>
          </a:xfrm>
          <a:prstGeom prst="rect">
            <a:avLst/>
          </a:prstGeom>
        </p:spPr>
        <p:txBody>
          <a:bodyPr anchor="b"/>
          <a:lstStyle>
            <a:lvl1pPr algn="r">
              <a:defRPr cap="all" sz="7200">
                <a:solidFill>
                  <a:srgbClr val="EFEDE3"/>
                </a:solidFill>
              </a:defRPr>
            </a:lvl1pPr>
          </a:lstStyle>
          <a:p>
            <a:pPr/>
            <a:r>
              <a:t>Title Text</a:t>
            </a:r>
          </a:p>
        </p:txBody>
      </p:sp>
      <p:sp>
        <p:nvSpPr>
          <p:cNvPr id="34" name="Body Level One…"/>
          <p:cNvSpPr txBox="1"/>
          <p:nvPr>
            <p:ph type="body" sz="quarter" idx="1"/>
          </p:nvPr>
        </p:nvSpPr>
        <p:spPr>
          <a:xfrm>
            <a:off x="765025" y="4216327"/>
            <a:ext cx="9612972" cy="1143325"/>
          </a:xfrm>
          <a:prstGeom prst="rect">
            <a:avLst/>
          </a:prstGeom>
        </p:spPr>
        <p:txBody>
          <a:bodyPr/>
          <a:lstStyle>
            <a:lvl1pPr marL="0" indent="0" algn="r">
              <a:lnSpc>
                <a:spcPct val="112000"/>
              </a:lnSpc>
              <a:spcBef>
                <a:spcPts val="0"/>
              </a:spcBef>
              <a:buSzTx/>
              <a:buFontTx/>
              <a:buNone/>
              <a:defRPr sz="2400">
                <a:solidFill>
                  <a:srgbClr val="EFEDE3"/>
                </a:solidFill>
              </a:defRPr>
            </a:lvl1pPr>
            <a:lvl2pPr marL="0" indent="457200" algn="r">
              <a:lnSpc>
                <a:spcPct val="112000"/>
              </a:lnSpc>
              <a:spcBef>
                <a:spcPts val="0"/>
              </a:spcBef>
              <a:buSzTx/>
              <a:buFontTx/>
              <a:buNone/>
              <a:defRPr sz="2400">
                <a:solidFill>
                  <a:srgbClr val="EFEDE3"/>
                </a:solidFill>
              </a:defRPr>
            </a:lvl2pPr>
            <a:lvl3pPr marL="0" indent="914400" algn="r">
              <a:lnSpc>
                <a:spcPct val="112000"/>
              </a:lnSpc>
              <a:spcBef>
                <a:spcPts val="0"/>
              </a:spcBef>
              <a:buSzTx/>
              <a:buFontTx/>
              <a:buNone/>
              <a:defRPr sz="2400">
                <a:solidFill>
                  <a:srgbClr val="EFEDE3"/>
                </a:solidFill>
              </a:defRPr>
            </a:lvl3pPr>
            <a:lvl4pPr marL="0" indent="1371600" algn="r">
              <a:lnSpc>
                <a:spcPct val="112000"/>
              </a:lnSpc>
              <a:spcBef>
                <a:spcPts val="0"/>
              </a:spcBef>
              <a:buSzTx/>
              <a:buFontTx/>
              <a:buNone/>
              <a:defRPr sz="2400">
                <a:solidFill>
                  <a:srgbClr val="EFEDE3"/>
                </a:solidFill>
              </a:defRPr>
            </a:lvl4pPr>
            <a:lvl5pPr marL="0" indent="1828800" algn="r">
              <a:lnSpc>
                <a:spcPct val="112000"/>
              </a:lnSpc>
              <a:spcBef>
                <a:spcPts val="0"/>
              </a:spcBef>
              <a:buSzTx/>
              <a:buFontTx/>
              <a:buNone/>
              <a:defRPr sz="2400">
                <a:solidFill>
                  <a:srgbClr val="EFEDE3"/>
                </a:solidFill>
              </a:defRPr>
            </a:lvl5pPr>
          </a:lstStyle>
          <a:p>
            <a:pPr/>
            <a:r>
              <a:t>Body Level One</a:t>
            </a:r>
          </a:p>
          <a:p>
            <a:pPr lvl="1"/>
            <a:r>
              <a:t>Body Level Two</a:t>
            </a:r>
          </a:p>
          <a:p>
            <a:pPr lvl="2"/>
            <a:r>
              <a:t>Body Level Three</a:t>
            </a:r>
          </a:p>
          <a:p>
            <a:pPr lvl="3"/>
            <a:r>
              <a:t>Body Level Four</a:t>
            </a:r>
          </a:p>
          <a:p>
            <a:pPr lvl="4"/>
            <a:r>
              <a:t>Body Level Five</a:t>
            </a:r>
          </a:p>
        </p:txBody>
      </p:sp>
      <p:sp>
        <p:nvSpPr>
          <p:cNvPr id="35" name="Crop MarkFreeform 6"/>
          <p:cNvSpPr/>
          <p:nvPr/>
        </p:nvSpPr>
        <p:spPr>
          <a:xfrm>
            <a:off x="8151962" y="1685651"/>
            <a:ext cx="3275013" cy="440848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924" y="0"/>
                </a:moveTo>
                <a:lnTo>
                  <a:pt x="21600" y="0"/>
                </a:lnTo>
                <a:lnTo>
                  <a:pt x="21600" y="21600"/>
                </a:lnTo>
                <a:lnTo>
                  <a:pt x="0" y="21600"/>
                </a:lnTo>
                <a:lnTo>
                  <a:pt x="0" y="19733"/>
                </a:lnTo>
                <a:lnTo>
                  <a:pt x="18924" y="19733"/>
                </a:lnTo>
                <a:lnTo>
                  <a:pt x="18924" y="0"/>
                </a:lnTo>
                <a:close/>
              </a:path>
            </a:pathLst>
          </a:custGeom>
          <a:solidFill>
            <a:srgbClr val="EFEDE3"/>
          </a:solidFill>
          <a:ln w="12700">
            <a:miter lim="400000"/>
          </a:ln>
        </p:spPr>
        <p:txBody>
          <a:bodyPr lIns="45719" rIns="45719"/>
          <a:lstStyle/>
          <a:p>
            <a:pPr>
              <a:defRPr>
                <a:solidFill>
                  <a:srgbClr val="FFFFFF"/>
                </a:solidFill>
              </a:defRPr>
            </a:pPr>
          </a:p>
        </p:txBody>
      </p:sp>
      <p:sp>
        <p:nvSpPr>
          <p:cNvPr id="36" name="Slide Number"/>
          <p:cNvSpPr txBox="1"/>
          <p:nvPr>
            <p:ph type="sldNum" sz="quarter" idx="2"/>
          </p:nvPr>
        </p:nvSpPr>
        <p:spPr>
          <a:xfrm>
            <a:off x="11153365" y="6523206"/>
            <a:ext cx="273610" cy="264974"/>
          </a:xfrm>
          <a:prstGeom prst="rect">
            <a:avLst/>
          </a:prstGeom>
        </p:spPr>
        <p:txBody>
          <a:bodyPr/>
          <a:lstStyle>
            <a:lvl1pPr>
              <a:defRPr>
                <a:solidFill>
                  <a:srgbClr val="EFEDE3"/>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43" name="Title Text"/>
          <p:cNvSpPr txBox="1"/>
          <p:nvPr>
            <p:ph type="title"/>
          </p:nvPr>
        </p:nvSpPr>
        <p:spPr>
          <a:xfrm>
            <a:off x="1371600" y="685800"/>
            <a:ext cx="9601200" cy="1485900"/>
          </a:xfrm>
          <a:prstGeom prst="rect">
            <a:avLst/>
          </a:prstGeom>
        </p:spPr>
        <p:txBody>
          <a:bodyPr/>
          <a:lstStyle/>
          <a:p>
            <a:pPr/>
            <a:r>
              <a:t>Title Text</a:t>
            </a:r>
          </a:p>
        </p:txBody>
      </p:sp>
      <p:sp>
        <p:nvSpPr>
          <p:cNvPr id="44" name="Body Level One…"/>
          <p:cNvSpPr txBox="1"/>
          <p:nvPr>
            <p:ph type="body" sz="quarter" idx="1"/>
          </p:nvPr>
        </p:nvSpPr>
        <p:spPr>
          <a:xfrm>
            <a:off x="1371600" y="2285999"/>
            <a:ext cx="4447786" cy="3581402"/>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52" name="Title Text"/>
          <p:cNvSpPr txBox="1"/>
          <p:nvPr>
            <p:ph type="title"/>
          </p:nvPr>
        </p:nvSpPr>
        <p:spPr>
          <a:xfrm>
            <a:off x="1371600" y="685800"/>
            <a:ext cx="9601200" cy="1485900"/>
          </a:xfrm>
          <a:prstGeom prst="rect">
            <a:avLst/>
          </a:prstGeom>
        </p:spPr>
        <p:txBody>
          <a:bodyPr/>
          <a:lstStyle/>
          <a:p>
            <a:pPr/>
            <a:r>
              <a:t>Title Text</a:t>
            </a:r>
          </a:p>
        </p:txBody>
      </p:sp>
      <p:sp>
        <p:nvSpPr>
          <p:cNvPr id="53" name="Body Level One…"/>
          <p:cNvSpPr txBox="1"/>
          <p:nvPr>
            <p:ph type="body" sz="quarter" idx="1"/>
          </p:nvPr>
        </p:nvSpPr>
        <p:spPr>
          <a:xfrm>
            <a:off x="1371600" y="2340864"/>
            <a:ext cx="4443985" cy="823913"/>
          </a:xfrm>
          <a:prstGeom prst="rect">
            <a:avLst/>
          </a:prstGeom>
        </p:spPr>
        <p:txBody>
          <a:bodyPr anchor="b"/>
          <a:lstStyle>
            <a:lvl1pPr marL="0" indent="0">
              <a:lnSpc>
                <a:spcPct val="84000"/>
              </a:lnSpc>
              <a:spcBef>
                <a:spcPts val="0"/>
              </a:spcBef>
              <a:buSzTx/>
              <a:buFontTx/>
              <a:buNone/>
              <a:defRPr sz="3000"/>
            </a:lvl1pPr>
            <a:lvl2pPr marL="0" indent="457200">
              <a:lnSpc>
                <a:spcPct val="84000"/>
              </a:lnSpc>
              <a:spcBef>
                <a:spcPts val="0"/>
              </a:spcBef>
              <a:buSzTx/>
              <a:buFontTx/>
              <a:buNone/>
              <a:defRPr sz="3000"/>
            </a:lvl2pPr>
            <a:lvl3pPr marL="0" indent="914400">
              <a:lnSpc>
                <a:spcPct val="84000"/>
              </a:lnSpc>
              <a:spcBef>
                <a:spcPts val="0"/>
              </a:spcBef>
              <a:buSzTx/>
              <a:buFontTx/>
              <a:buNone/>
              <a:defRPr sz="3000"/>
            </a:lvl3pPr>
            <a:lvl4pPr marL="0" indent="1371600">
              <a:lnSpc>
                <a:spcPct val="84000"/>
              </a:lnSpc>
              <a:spcBef>
                <a:spcPts val="0"/>
              </a:spcBef>
              <a:buSzTx/>
              <a:buFontTx/>
              <a:buNone/>
              <a:defRPr sz="3000"/>
            </a:lvl4pPr>
            <a:lvl5pPr marL="0" indent="1828800">
              <a:lnSpc>
                <a:spcPct val="84000"/>
              </a:lnSpc>
              <a:spcBef>
                <a:spcPts val="0"/>
              </a:spcBef>
              <a:buSzTx/>
              <a:buFontTx/>
              <a:buNone/>
              <a:defRPr sz="3000"/>
            </a:lvl5pPr>
          </a:lstStyle>
          <a:p>
            <a:pPr/>
            <a:r>
              <a:t>Body Level One</a:t>
            </a:r>
          </a:p>
          <a:p>
            <a:pPr lvl="1"/>
            <a:r>
              <a:t>Body Level Two</a:t>
            </a:r>
          </a:p>
          <a:p>
            <a:pPr lvl="2"/>
            <a:r>
              <a:t>Body Level Three</a:t>
            </a:r>
          </a:p>
          <a:p>
            <a:pPr lvl="3"/>
            <a:r>
              <a:t>Body Level Four</a:t>
            </a:r>
          </a:p>
          <a:p>
            <a:pPr lvl="4"/>
            <a:r>
              <a:t>Body Level Five</a:t>
            </a:r>
          </a:p>
        </p:txBody>
      </p:sp>
      <p:sp>
        <p:nvSpPr>
          <p:cNvPr id="54" name="Text Placeholder 4"/>
          <p:cNvSpPr/>
          <p:nvPr>
            <p:ph type="body" sz="quarter" idx="13"/>
          </p:nvPr>
        </p:nvSpPr>
        <p:spPr>
          <a:xfrm>
            <a:off x="6525014" y="2340864"/>
            <a:ext cx="4443985" cy="823913"/>
          </a:xfrm>
          <a:prstGeom prst="rect">
            <a:avLst/>
          </a:prstGeom>
        </p:spPr>
        <p:txBody>
          <a:bodyPr anchor="b"/>
          <a:lstStyle/>
          <a:p>
            <a:pPr marL="0" indent="0">
              <a:lnSpc>
                <a:spcPct val="84000"/>
              </a:lnSpc>
              <a:spcBef>
                <a:spcPts val="0"/>
              </a:spcBef>
              <a:buSzTx/>
              <a:buFontTx/>
              <a:buNone/>
              <a:defRPr sz="3000"/>
            </a:pP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2" name="Title Text"/>
          <p:cNvSpPr txBox="1"/>
          <p:nvPr>
            <p:ph type="title"/>
          </p:nvPr>
        </p:nvSpPr>
        <p:spPr>
          <a:xfrm>
            <a:off x="1371600" y="685800"/>
            <a:ext cx="9601200" cy="1485900"/>
          </a:xfrm>
          <a:prstGeom prst="rect">
            <a:avLst/>
          </a:prstGeom>
        </p:spPr>
        <p:txBody>
          <a:bodyPr/>
          <a:lstStyle/>
          <a:p>
            <a:pPr/>
            <a:r>
              <a:t>Title Text</a:t>
            </a: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ontent with Caption">
    <p:spTree>
      <p:nvGrpSpPr>
        <p:cNvPr id="1" name=""/>
        <p:cNvGrpSpPr/>
        <p:nvPr/>
      </p:nvGrpSpPr>
      <p:grpSpPr>
        <a:xfrm>
          <a:off x="0" y="0"/>
          <a:ext cx="0" cy="0"/>
          <a:chOff x="0" y="0"/>
          <a:chExt cx="0" cy="0"/>
        </a:xfrm>
      </p:grpSpPr>
      <p:sp>
        <p:nvSpPr>
          <p:cNvPr id="77" name="Background ShapeRectangle 7"/>
          <p:cNvSpPr/>
          <p:nvPr/>
        </p:nvSpPr>
        <p:spPr>
          <a:xfrm>
            <a:off x="-1" y="375"/>
            <a:ext cx="5303522" cy="6857626"/>
          </a:xfrm>
          <a:prstGeom prst="rect">
            <a:avLst/>
          </a:prstGeom>
          <a:solidFill>
            <a:schemeClr val="accent1"/>
          </a:solidFill>
          <a:ln w="12700">
            <a:miter lim="400000"/>
          </a:ln>
        </p:spPr>
        <p:txBody>
          <a:bodyPr lIns="45719" rIns="45719"/>
          <a:lstStyle/>
          <a:p>
            <a:pPr/>
          </a:p>
        </p:txBody>
      </p:sp>
      <p:sp>
        <p:nvSpPr>
          <p:cNvPr id="78" name="Title Text"/>
          <p:cNvSpPr txBox="1"/>
          <p:nvPr>
            <p:ph type="title"/>
          </p:nvPr>
        </p:nvSpPr>
        <p:spPr>
          <a:xfrm>
            <a:off x="723900" y="685800"/>
            <a:ext cx="3855721" cy="2157884"/>
          </a:xfrm>
          <a:prstGeom prst="rect">
            <a:avLst/>
          </a:prstGeom>
        </p:spPr>
        <p:txBody>
          <a:bodyPr/>
          <a:lstStyle>
            <a:lvl1pPr>
              <a:lnSpc>
                <a:spcPct val="84000"/>
              </a:lnSpc>
              <a:defRPr sz="4800"/>
            </a:lvl1pPr>
          </a:lstStyle>
          <a:p>
            <a:pPr/>
            <a:r>
              <a:t>Title Text</a:t>
            </a:r>
          </a:p>
        </p:txBody>
      </p:sp>
      <p:sp>
        <p:nvSpPr>
          <p:cNvPr id="79" name="Body Level One…"/>
          <p:cNvSpPr txBox="1"/>
          <p:nvPr>
            <p:ph type="body" sz="half" idx="1"/>
          </p:nvPr>
        </p:nvSpPr>
        <p:spPr>
          <a:xfrm>
            <a:off x="6256020" y="685801"/>
            <a:ext cx="5212080" cy="517525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0" name="Text Placeholder 3"/>
          <p:cNvSpPr/>
          <p:nvPr>
            <p:ph type="body" sz="quarter" idx="13"/>
          </p:nvPr>
        </p:nvSpPr>
        <p:spPr>
          <a:xfrm>
            <a:off x="723899" y="2856344"/>
            <a:ext cx="3855722" cy="3011057"/>
          </a:xfrm>
          <a:prstGeom prst="rect">
            <a:avLst/>
          </a:prstGeom>
        </p:spPr>
        <p:txBody>
          <a:bodyPr/>
          <a:lstStyle/>
          <a:p>
            <a:pPr marL="0" indent="0">
              <a:lnSpc>
                <a:spcPct val="113000"/>
              </a:lnSpc>
              <a:spcBef>
                <a:spcPts val="1500"/>
              </a:spcBef>
              <a:buSzTx/>
              <a:buFontTx/>
              <a:buNone/>
              <a:defRPr sz="1600"/>
            </a:pPr>
          </a:p>
        </p:txBody>
      </p:sp>
      <p:sp>
        <p:nvSpPr>
          <p:cNvPr id="81" name="Divider BarRectangle 8"/>
          <p:cNvSpPr/>
          <p:nvPr/>
        </p:nvSpPr>
        <p:spPr>
          <a:xfrm>
            <a:off x="5303520" y="376"/>
            <a:ext cx="228601" cy="6858001"/>
          </a:xfrm>
          <a:prstGeom prst="rect">
            <a:avLst/>
          </a:prstGeom>
          <a:solidFill>
            <a:srgbClr val="191B0E"/>
          </a:solidFill>
          <a:ln w="12700">
            <a:miter lim="400000"/>
          </a:ln>
        </p:spPr>
        <p:txBody>
          <a:bodyPr lIns="45719" rIns="45719"/>
          <a:lstStyle/>
          <a:p>
            <a:pPr/>
          </a:p>
        </p:txBody>
      </p:sp>
      <p:sp>
        <p:nvSpPr>
          <p:cNvPr id="82" name="Slide Number"/>
          <p:cNvSpPr txBox="1"/>
          <p:nvPr>
            <p:ph type="sldNum" sz="quarter" idx="2"/>
          </p:nvPr>
        </p:nvSpPr>
        <p:spPr>
          <a:xfrm>
            <a:off x="11205823" y="6523206"/>
            <a:ext cx="273609" cy="264974"/>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icture with Caption">
    <p:spTree>
      <p:nvGrpSpPr>
        <p:cNvPr id="1" name=""/>
        <p:cNvGrpSpPr/>
        <p:nvPr/>
      </p:nvGrpSpPr>
      <p:grpSpPr>
        <a:xfrm>
          <a:off x="0" y="0"/>
          <a:ext cx="0" cy="0"/>
          <a:chOff x="0" y="0"/>
          <a:chExt cx="0" cy="0"/>
        </a:xfrm>
      </p:grpSpPr>
      <p:sp>
        <p:nvSpPr>
          <p:cNvPr id="89" name="Background ShapeRectangle 7"/>
          <p:cNvSpPr/>
          <p:nvPr/>
        </p:nvSpPr>
        <p:spPr>
          <a:xfrm>
            <a:off x="-1" y="375"/>
            <a:ext cx="5303522" cy="6857626"/>
          </a:xfrm>
          <a:prstGeom prst="rect">
            <a:avLst/>
          </a:prstGeom>
          <a:solidFill>
            <a:schemeClr val="accent1"/>
          </a:solidFill>
          <a:ln w="12700">
            <a:miter lim="400000"/>
          </a:ln>
        </p:spPr>
        <p:txBody>
          <a:bodyPr lIns="45719" rIns="45719"/>
          <a:lstStyle/>
          <a:p>
            <a:pPr/>
          </a:p>
        </p:txBody>
      </p:sp>
      <p:sp>
        <p:nvSpPr>
          <p:cNvPr id="90" name="Title Text"/>
          <p:cNvSpPr txBox="1"/>
          <p:nvPr>
            <p:ph type="title"/>
          </p:nvPr>
        </p:nvSpPr>
        <p:spPr>
          <a:xfrm>
            <a:off x="723900" y="685800"/>
            <a:ext cx="3855721" cy="2157884"/>
          </a:xfrm>
          <a:prstGeom prst="rect">
            <a:avLst/>
          </a:prstGeom>
        </p:spPr>
        <p:txBody>
          <a:bodyPr/>
          <a:lstStyle>
            <a:lvl1pPr>
              <a:lnSpc>
                <a:spcPct val="84000"/>
              </a:lnSpc>
              <a:defRPr sz="4800"/>
            </a:lvl1pPr>
          </a:lstStyle>
          <a:p>
            <a:pPr/>
            <a:r>
              <a:t>Title Text</a:t>
            </a:r>
          </a:p>
        </p:txBody>
      </p:sp>
      <p:sp>
        <p:nvSpPr>
          <p:cNvPr id="91" name="Picture Placeholder 2"/>
          <p:cNvSpPr/>
          <p:nvPr>
            <p:ph type="pic" idx="13"/>
          </p:nvPr>
        </p:nvSpPr>
        <p:spPr>
          <a:xfrm>
            <a:off x="5532120" y="0"/>
            <a:ext cx="6659881" cy="6858000"/>
          </a:xfrm>
          <a:prstGeom prst="rect">
            <a:avLst/>
          </a:prstGeom>
        </p:spPr>
        <p:txBody>
          <a:bodyPr lIns="91439" rIns="91439">
            <a:noAutofit/>
          </a:bodyPr>
          <a:lstStyle/>
          <a:p>
            <a:pPr/>
          </a:p>
        </p:txBody>
      </p:sp>
      <p:sp>
        <p:nvSpPr>
          <p:cNvPr id="92" name="Body Level One…"/>
          <p:cNvSpPr txBox="1"/>
          <p:nvPr>
            <p:ph type="body" sz="quarter" idx="1"/>
          </p:nvPr>
        </p:nvSpPr>
        <p:spPr>
          <a:xfrm>
            <a:off x="723900" y="2855967"/>
            <a:ext cx="3855721" cy="3011433"/>
          </a:xfrm>
          <a:prstGeom prst="rect">
            <a:avLst/>
          </a:prstGeom>
        </p:spPr>
        <p:txBody>
          <a:bodyPr/>
          <a:lstStyle>
            <a:lvl1pPr marL="0" indent="0">
              <a:lnSpc>
                <a:spcPct val="113000"/>
              </a:lnSpc>
              <a:spcBef>
                <a:spcPts val="1500"/>
              </a:spcBef>
              <a:buSzTx/>
              <a:buFontTx/>
              <a:buNone/>
              <a:defRPr sz="1600"/>
            </a:lvl1pPr>
            <a:lvl2pPr marL="0" indent="457200">
              <a:lnSpc>
                <a:spcPct val="113000"/>
              </a:lnSpc>
              <a:spcBef>
                <a:spcPts val="1500"/>
              </a:spcBef>
              <a:buSzTx/>
              <a:buFontTx/>
              <a:buNone/>
              <a:defRPr sz="1600"/>
            </a:lvl2pPr>
            <a:lvl3pPr marL="0" indent="914400">
              <a:lnSpc>
                <a:spcPct val="113000"/>
              </a:lnSpc>
              <a:spcBef>
                <a:spcPts val="1500"/>
              </a:spcBef>
              <a:buSzTx/>
              <a:buFontTx/>
              <a:buNone/>
              <a:defRPr sz="1600"/>
            </a:lvl3pPr>
            <a:lvl4pPr marL="0" indent="1371600">
              <a:lnSpc>
                <a:spcPct val="113000"/>
              </a:lnSpc>
              <a:spcBef>
                <a:spcPts val="1500"/>
              </a:spcBef>
              <a:buSzTx/>
              <a:buFontTx/>
              <a:buNone/>
              <a:defRPr sz="1600"/>
            </a:lvl4pPr>
            <a:lvl5pPr marL="0" indent="1828800">
              <a:lnSpc>
                <a:spcPct val="113000"/>
              </a:lnSpc>
              <a:spcBef>
                <a:spcPts val="1500"/>
              </a:spcBef>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93" name="Divider BarRectangle 8"/>
          <p:cNvSpPr/>
          <p:nvPr/>
        </p:nvSpPr>
        <p:spPr>
          <a:xfrm>
            <a:off x="5303520" y="376"/>
            <a:ext cx="228601" cy="6858001"/>
          </a:xfrm>
          <a:prstGeom prst="rect">
            <a:avLst/>
          </a:prstGeom>
          <a:solidFill>
            <a:srgbClr val="191B0E"/>
          </a:solidFill>
          <a:ln w="12700">
            <a:miter lim="400000"/>
          </a:ln>
        </p:spPr>
        <p:txBody>
          <a:bodyPr lIns="45719" rIns="45719"/>
          <a:lstStyle/>
          <a:p>
            <a:pPr/>
          </a:p>
        </p:txBody>
      </p:sp>
      <p:sp>
        <p:nvSpPr>
          <p:cNvPr id="94" name="Slide Number"/>
          <p:cNvSpPr txBox="1"/>
          <p:nvPr>
            <p:ph type="sldNum" sz="quarter" idx="2"/>
          </p:nvPr>
        </p:nvSpPr>
        <p:spPr>
          <a:xfrm>
            <a:off x="11205823" y="6523206"/>
            <a:ext cx="273609" cy="264974"/>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EFEDE3"/>
        </a:solidFill>
      </p:bgPr>
    </p:bg>
    <p:spTree>
      <p:nvGrpSpPr>
        <p:cNvPr id="1" name=""/>
        <p:cNvGrpSpPr/>
        <p:nvPr/>
      </p:nvGrpSpPr>
      <p:grpSpPr>
        <a:xfrm>
          <a:off x="0" y="0"/>
          <a:ext cx="0" cy="0"/>
          <a:chOff x="0" y="0"/>
          <a:chExt cx="0" cy="0"/>
        </a:xfrm>
      </p:grpSpPr>
      <p:sp>
        <p:nvSpPr>
          <p:cNvPr id="2" name="Side barRectangle 8"/>
          <p:cNvSpPr/>
          <p:nvPr/>
        </p:nvSpPr>
        <p:spPr>
          <a:xfrm>
            <a:off x="478094" y="376"/>
            <a:ext cx="228601" cy="6858001"/>
          </a:xfrm>
          <a:prstGeom prst="rect">
            <a:avLst/>
          </a:prstGeom>
          <a:solidFill>
            <a:srgbClr val="191B0E"/>
          </a:solidFill>
          <a:ln w="12700">
            <a:miter lim="400000"/>
          </a:ln>
        </p:spPr>
        <p:txBody>
          <a:bodyPr lIns="45719" rIns="45719"/>
          <a:lstStyle/>
          <a:p>
            <a:pPr/>
          </a:p>
        </p:txBody>
      </p:sp>
      <p:sp>
        <p:nvSpPr>
          <p:cNvPr id="3" name="Title Text"/>
          <p:cNvSpPr txBox="1"/>
          <p:nvPr>
            <p:ph type="title"/>
          </p:nvPr>
        </p:nvSpPr>
        <p:spPr>
          <a:xfrm>
            <a:off x="609600" y="274637"/>
            <a:ext cx="109728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Title Text</a:t>
            </a:r>
          </a:p>
        </p:txBody>
      </p:sp>
      <p:sp>
        <p:nvSpPr>
          <p:cNvPr id="4"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10795418" y="6523206"/>
            <a:ext cx="273610" cy="264974"/>
          </a:xfrm>
          <a:prstGeom prst="rect">
            <a:avLst/>
          </a:prstGeom>
          <a:ln w="12700">
            <a:miter lim="400000"/>
          </a:ln>
        </p:spPr>
        <p:txBody>
          <a:bodyPr wrap="none" lIns="45719" rIns="45719" anchor="ctr">
            <a:spAutoFit/>
          </a:bodyPr>
          <a:lstStyle>
            <a:lvl1pPr algn="r">
              <a:defRPr sz="1200">
                <a:solidFill>
                  <a:srgbClr val="191B0E"/>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l" defTabSz="914400" rtl="0" latinLnBrk="0">
        <a:lnSpc>
          <a:spcPct val="89000"/>
        </a:lnSpc>
        <a:spcBef>
          <a:spcPts val="0"/>
        </a:spcBef>
        <a:spcAft>
          <a:spcPts val="0"/>
        </a:spcAft>
        <a:buClrTx/>
        <a:buSzTx/>
        <a:buFontTx/>
        <a:buNone/>
        <a:tabLst/>
        <a:defRPr b="0" baseline="0" cap="none" i="0" spc="0" strike="noStrike" sz="4400" u="none">
          <a:solidFill>
            <a:srgbClr val="191B0E"/>
          </a:solidFill>
          <a:uFillTx/>
          <a:latin typeface="+mj-lt"/>
          <a:ea typeface="+mj-ea"/>
          <a:cs typeface="+mj-cs"/>
          <a:sym typeface="Franklin Gothic Book"/>
        </a:defRPr>
      </a:lvl1pPr>
      <a:lvl2pPr marL="0" marR="0" indent="0" algn="l" defTabSz="914400" rtl="0" latinLnBrk="0">
        <a:lnSpc>
          <a:spcPct val="89000"/>
        </a:lnSpc>
        <a:spcBef>
          <a:spcPts val="0"/>
        </a:spcBef>
        <a:spcAft>
          <a:spcPts val="0"/>
        </a:spcAft>
        <a:buClrTx/>
        <a:buSzTx/>
        <a:buFontTx/>
        <a:buNone/>
        <a:tabLst/>
        <a:defRPr b="0" baseline="0" cap="none" i="0" spc="0" strike="noStrike" sz="4400" u="none">
          <a:solidFill>
            <a:srgbClr val="191B0E"/>
          </a:solidFill>
          <a:uFillTx/>
          <a:latin typeface="+mj-lt"/>
          <a:ea typeface="+mj-ea"/>
          <a:cs typeface="+mj-cs"/>
          <a:sym typeface="Franklin Gothic Book"/>
        </a:defRPr>
      </a:lvl2pPr>
      <a:lvl3pPr marL="0" marR="0" indent="0" algn="l" defTabSz="914400" rtl="0" latinLnBrk="0">
        <a:lnSpc>
          <a:spcPct val="89000"/>
        </a:lnSpc>
        <a:spcBef>
          <a:spcPts val="0"/>
        </a:spcBef>
        <a:spcAft>
          <a:spcPts val="0"/>
        </a:spcAft>
        <a:buClrTx/>
        <a:buSzTx/>
        <a:buFontTx/>
        <a:buNone/>
        <a:tabLst/>
        <a:defRPr b="0" baseline="0" cap="none" i="0" spc="0" strike="noStrike" sz="4400" u="none">
          <a:solidFill>
            <a:srgbClr val="191B0E"/>
          </a:solidFill>
          <a:uFillTx/>
          <a:latin typeface="+mj-lt"/>
          <a:ea typeface="+mj-ea"/>
          <a:cs typeface="+mj-cs"/>
          <a:sym typeface="Franklin Gothic Book"/>
        </a:defRPr>
      </a:lvl3pPr>
      <a:lvl4pPr marL="0" marR="0" indent="0" algn="l" defTabSz="914400" rtl="0" latinLnBrk="0">
        <a:lnSpc>
          <a:spcPct val="89000"/>
        </a:lnSpc>
        <a:spcBef>
          <a:spcPts val="0"/>
        </a:spcBef>
        <a:spcAft>
          <a:spcPts val="0"/>
        </a:spcAft>
        <a:buClrTx/>
        <a:buSzTx/>
        <a:buFontTx/>
        <a:buNone/>
        <a:tabLst/>
        <a:defRPr b="0" baseline="0" cap="none" i="0" spc="0" strike="noStrike" sz="4400" u="none">
          <a:solidFill>
            <a:srgbClr val="191B0E"/>
          </a:solidFill>
          <a:uFillTx/>
          <a:latin typeface="+mj-lt"/>
          <a:ea typeface="+mj-ea"/>
          <a:cs typeface="+mj-cs"/>
          <a:sym typeface="Franklin Gothic Book"/>
        </a:defRPr>
      </a:lvl4pPr>
      <a:lvl5pPr marL="0" marR="0" indent="0" algn="l" defTabSz="914400" rtl="0" latinLnBrk="0">
        <a:lnSpc>
          <a:spcPct val="89000"/>
        </a:lnSpc>
        <a:spcBef>
          <a:spcPts val="0"/>
        </a:spcBef>
        <a:spcAft>
          <a:spcPts val="0"/>
        </a:spcAft>
        <a:buClrTx/>
        <a:buSzTx/>
        <a:buFontTx/>
        <a:buNone/>
        <a:tabLst/>
        <a:defRPr b="0" baseline="0" cap="none" i="0" spc="0" strike="noStrike" sz="4400" u="none">
          <a:solidFill>
            <a:srgbClr val="191B0E"/>
          </a:solidFill>
          <a:uFillTx/>
          <a:latin typeface="+mj-lt"/>
          <a:ea typeface="+mj-ea"/>
          <a:cs typeface="+mj-cs"/>
          <a:sym typeface="Franklin Gothic Book"/>
        </a:defRPr>
      </a:lvl5pPr>
      <a:lvl6pPr marL="0" marR="0" indent="0" algn="l" defTabSz="914400" rtl="0" latinLnBrk="0">
        <a:lnSpc>
          <a:spcPct val="89000"/>
        </a:lnSpc>
        <a:spcBef>
          <a:spcPts val="0"/>
        </a:spcBef>
        <a:spcAft>
          <a:spcPts val="0"/>
        </a:spcAft>
        <a:buClrTx/>
        <a:buSzTx/>
        <a:buFontTx/>
        <a:buNone/>
        <a:tabLst/>
        <a:defRPr b="0" baseline="0" cap="none" i="0" spc="0" strike="noStrike" sz="4400" u="none">
          <a:solidFill>
            <a:srgbClr val="191B0E"/>
          </a:solidFill>
          <a:uFillTx/>
          <a:latin typeface="+mj-lt"/>
          <a:ea typeface="+mj-ea"/>
          <a:cs typeface="+mj-cs"/>
          <a:sym typeface="Franklin Gothic Book"/>
        </a:defRPr>
      </a:lvl6pPr>
      <a:lvl7pPr marL="0" marR="0" indent="0" algn="l" defTabSz="914400" rtl="0" latinLnBrk="0">
        <a:lnSpc>
          <a:spcPct val="89000"/>
        </a:lnSpc>
        <a:spcBef>
          <a:spcPts val="0"/>
        </a:spcBef>
        <a:spcAft>
          <a:spcPts val="0"/>
        </a:spcAft>
        <a:buClrTx/>
        <a:buSzTx/>
        <a:buFontTx/>
        <a:buNone/>
        <a:tabLst/>
        <a:defRPr b="0" baseline="0" cap="none" i="0" spc="0" strike="noStrike" sz="4400" u="none">
          <a:solidFill>
            <a:srgbClr val="191B0E"/>
          </a:solidFill>
          <a:uFillTx/>
          <a:latin typeface="+mj-lt"/>
          <a:ea typeface="+mj-ea"/>
          <a:cs typeface="+mj-cs"/>
          <a:sym typeface="Franklin Gothic Book"/>
        </a:defRPr>
      </a:lvl7pPr>
      <a:lvl8pPr marL="0" marR="0" indent="0" algn="l" defTabSz="914400" rtl="0" latinLnBrk="0">
        <a:lnSpc>
          <a:spcPct val="89000"/>
        </a:lnSpc>
        <a:spcBef>
          <a:spcPts val="0"/>
        </a:spcBef>
        <a:spcAft>
          <a:spcPts val="0"/>
        </a:spcAft>
        <a:buClrTx/>
        <a:buSzTx/>
        <a:buFontTx/>
        <a:buNone/>
        <a:tabLst/>
        <a:defRPr b="0" baseline="0" cap="none" i="0" spc="0" strike="noStrike" sz="4400" u="none">
          <a:solidFill>
            <a:srgbClr val="191B0E"/>
          </a:solidFill>
          <a:uFillTx/>
          <a:latin typeface="+mj-lt"/>
          <a:ea typeface="+mj-ea"/>
          <a:cs typeface="+mj-cs"/>
          <a:sym typeface="Franklin Gothic Book"/>
        </a:defRPr>
      </a:lvl8pPr>
      <a:lvl9pPr marL="0" marR="0" indent="0" algn="l" defTabSz="914400" rtl="0" latinLnBrk="0">
        <a:lnSpc>
          <a:spcPct val="89000"/>
        </a:lnSpc>
        <a:spcBef>
          <a:spcPts val="0"/>
        </a:spcBef>
        <a:spcAft>
          <a:spcPts val="0"/>
        </a:spcAft>
        <a:buClrTx/>
        <a:buSzTx/>
        <a:buFontTx/>
        <a:buNone/>
        <a:tabLst/>
        <a:defRPr b="0" baseline="0" cap="none" i="0" spc="0" strike="noStrike" sz="4400" u="none">
          <a:solidFill>
            <a:srgbClr val="191B0E"/>
          </a:solidFill>
          <a:uFillTx/>
          <a:latin typeface="+mj-lt"/>
          <a:ea typeface="+mj-ea"/>
          <a:cs typeface="+mj-cs"/>
          <a:sym typeface="Franklin Gothic Book"/>
        </a:defRPr>
      </a:lvl9pPr>
    </p:titleStyle>
    <p:bodyStyle>
      <a:lvl1pPr marL="384047" marR="0" indent="-384047" algn="l" defTabSz="914400" rtl="0" latinLnBrk="0">
        <a:lnSpc>
          <a:spcPct val="94000"/>
        </a:lnSpc>
        <a:spcBef>
          <a:spcPts val="1000"/>
        </a:spcBef>
        <a:spcAft>
          <a:spcPts val="0"/>
        </a:spcAft>
        <a:buClrTx/>
        <a:buSzPct val="100000"/>
        <a:buFont typeface="Helvetica Neue"/>
        <a:buChar char="■"/>
        <a:tabLst/>
        <a:defRPr b="0" baseline="0" cap="none" i="0" spc="0" strike="noStrike" sz="2000" u="none">
          <a:solidFill>
            <a:srgbClr val="191B0E"/>
          </a:solidFill>
          <a:uFillTx/>
          <a:latin typeface="+mj-lt"/>
          <a:ea typeface="+mj-ea"/>
          <a:cs typeface="+mj-cs"/>
          <a:sym typeface="Franklin Gothic Book"/>
        </a:defRPr>
      </a:lvl1pPr>
      <a:lvl2pPr marL="914400" marR="0" indent="-384047" algn="l" defTabSz="914400" rtl="0" latinLnBrk="0">
        <a:lnSpc>
          <a:spcPct val="94000"/>
        </a:lnSpc>
        <a:spcBef>
          <a:spcPts val="1000"/>
        </a:spcBef>
        <a:spcAft>
          <a:spcPts val="0"/>
        </a:spcAft>
        <a:buClrTx/>
        <a:buSzPct val="100000"/>
        <a:buFont typeface="Helvetica Neue"/>
        <a:buChar char="–"/>
        <a:tabLst/>
        <a:defRPr b="0" baseline="0" cap="none" i="0" spc="0" strike="noStrike" sz="2000" u="none">
          <a:solidFill>
            <a:srgbClr val="191B0E"/>
          </a:solidFill>
          <a:uFillTx/>
          <a:latin typeface="+mj-lt"/>
          <a:ea typeface="+mj-ea"/>
          <a:cs typeface="+mj-cs"/>
          <a:sym typeface="Franklin Gothic Book"/>
        </a:defRPr>
      </a:lvl2pPr>
      <a:lvl3pPr marL="1414272" marR="0" indent="-426719" algn="l" defTabSz="914400" rtl="0" latinLnBrk="0">
        <a:lnSpc>
          <a:spcPct val="94000"/>
        </a:lnSpc>
        <a:spcBef>
          <a:spcPts val="1000"/>
        </a:spcBef>
        <a:spcAft>
          <a:spcPts val="0"/>
        </a:spcAft>
        <a:buClrTx/>
        <a:buSzPct val="100000"/>
        <a:buFont typeface="Helvetica Neue"/>
        <a:buChar char="■"/>
        <a:tabLst/>
        <a:defRPr b="0" baseline="0" cap="none" i="0" spc="0" strike="noStrike" sz="2000" u="none">
          <a:solidFill>
            <a:srgbClr val="191B0E"/>
          </a:solidFill>
          <a:uFillTx/>
          <a:latin typeface="+mj-lt"/>
          <a:ea typeface="+mj-ea"/>
          <a:cs typeface="+mj-cs"/>
          <a:sym typeface="Franklin Gothic Book"/>
        </a:defRPr>
      </a:lvl3pPr>
      <a:lvl4pPr marL="1871472" marR="0" indent="-426719" algn="l" defTabSz="914400" rtl="0" latinLnBrk="0">
        <a:lnSpc>
          <a:spcPct val="94000"/>
        </a:lnSpc>
        <a:spcBef>
          <a:spcPts val="1000"/>
        </a:spcBef>
        <a:spcAft>
          <a:spcPts val="0"/>
        </a:spcAft>
        <a:buClrTx/>
        <a:buSzPct val="100000"/>
        <a:buFont typeface="Helvetica Neue"/>
        <a:buChar char="–"/>
        <a:tabLst/>
        <a:defRPr b="0" baseline="0" cap="none" i="0" spc="0" strike="noStrike" sz="2000" u="none">
          <a:solidFill>
            <a:srgbClr val="191B0E"/>
          </a:solidFill>
          <a:uFillTx/>
          <a:latin typeface="+mj-lt"/>
          <a:ea typeface="+mj-ea"/>
          <a:cs typeface="+mj-cs"/>
          <a:sym typeface="Franklin Gothic Book"/>
        </a:defRPr>
      </a:lvl4pPr>
      <a:lvl5pPr marL="2382011" marR="0" indent="-480060" algn="l" defTabSz="914400" rtl="0" latinLnBrk="0">
        <a:lnSpc>
          <a:spcPct val="94000"/>
        </a:lnSpc>
        <a:spcBef>
          <a:spcPts val="1000"/>
        </a:spcBef>
        <a:spcAft>
          <a:spcPts val="0"/>
        </a:spcAft>
        <a:buClrTx/>
        <a:buSzPct val="100000"/>
        <a:buFont typeface="Helvetica Neue"/>
        <a:buChar char="■"/>
        <a:tabLst/>
        <a:defRPr b="0" baseline="0" cap="none" i="0" spc="0" strike="noStrike" sz="2000" u="none">
          <a:solidFill>
            <a:srgbClr val="191B0E"/>
          </a:solidFill>
          <a:uFillTx/>
          <a:latin typeface="+mj-lt"/>
          <a:ea typeface="+mj-ea"/>
          <a:cs typeface="+mj-cs"/>
          <a:sym typeface="Franklin Gothic Book"/>
        </a:defRPr>
      </a:lvl5pPr>
      <a:lvl6pPr marL="2839211" marR="0" indent="-480060" algn="l" defTabSz="914400" rtl="0" latinLnBrk="0">
        <a:lnSpc>
          <a:spcPct val="94000"/>
        </a:lnSpc>
        <a:spcBef>
          <a:spcPts val="1000"/>
        </a:spcBef>
        <a:spcAft>
          <a:spcPts val="0"/>
        </a:spcAft>
        <a:buClrTx/>
        <a:buSzPct val="100000"/>
        <a:buFont typeface="Helvetica Neue"/>
        <a:buChar char="–"/>
        <a:tabLst/>
        <a:defRPr b="0" baseline="0" cap="none" i="0" spc="0" strike="noStrike" sz="2000" u="none">
          <a:solidFill>
            <a:srgbClr val="191B0E"/>
          </a:solidFill>
          <a:uFillTx/>
          <a:latin typeface="+mj-lt"/>
          <a:ea typeface="+mj-ea"/>
          <a:cs typeface="+mj-cs"/>
          <a:sym typeface="Franklin Gothic Book"/>
        </a:defRPr>
      </a:lvl6pPr>
      <a:lvl7pPr marL="3364991" marR="0" indent="-548639" algn="l" defTabSz="914400" rtl="0" latinLnBrk="0">
        <a:lnSpc>
          <a:spcPct val="94000"/>
        </a:lnSpc>
        <a:spcBef>
          <a:spcPts val="1000"/>
        </a:spcBef>
        <a:spcAft>
          <a:spcPts val="0"/>
        </a:spcAft>
        <a:buClrTx/>
        <a:buSzPct val="100000"/>
        <a:buFont typeface="Helvetica Neue"/>
        <a:buChar char="■"/>
        <a:tabLst/>
        <a:defRPr b="0" baseline="0" cap="none" i="0" spc="0" strike="noStrike" sz="2000" u="none">
          <a:solidFill>
            <a:srgbClr val="191B0E"/>
          </a:solidFill>
          <a:uFillTx/>
          <a:latin typeface="+mj-lt"/>
          <a:ea typeface="+mj-ea"/>
          <a:cs typeface="+mj-cs"/>
          <a:sym typeface="Franklin Gothic Book"/>
        </a:defRPr>
      </a:lvl7pPr>
      <a:lvl8pPr marL="3822191" marR="0" indent="-548639" algn="l" defTabSz="914400" rtl="0" latinLnBrk="0">
        <a:lnSpc>
          <a:spcPct val="94000"/>
        </a:lnSpc>
        <a:spcBef>
          <a:spcPts val="1000"/>
        </a:spcBef>
        <a:spcAft>
          <a:spcPts val="0"/>
        </a:spcAft>
        <a:buClrTx/>
        <a:buSzPct val="100000"/>
        <a:buFont typeface="Helvetica Neue"/>
        <a:buChar char="–"/>
        <a:tabLst/>
        <a:defRPr b="0" baseline="0" cap="none" i="0" spc="0" strike="noStrike" sz="2000" u="none">
          <a:solidFill>
            <a:srgbClr val="191B0E"/>
          </a:solidFill>
          <a:uFillTx/>
          <a:latin typeface="+mj-lt"/>
          <a:ea typeface="+mj-ea"/>
          <a:cs typeface="+mj-cs"/>
          <a:sym typeface="Franklin Gothic Book"/>
        </a:defRPr>
      </a:lvl8pPr>
      <a:lvl9pPr marL="4279391" marR="0" indent="-548639" algn="l" defTabSz="914400" rtl="0" latinLnBrk="0">
        <a:lnSpc>
          <a:spcPct val="94000"/>
        </a:lnSpc>
        <a:spcBef>
          <a:spcPts val="1000"/>
        </a:spcBef>
        <a:spcAft>
          <a:spcPts val="0"/>
        </a:spcAft>
        <a:buClrTx/>
        <a:buSzPct val="100000"/>
        <a:buFont typeface="Helvetica Neue"/>
        <a:buChar char="■"/>
        <a:tabLst/>
        <a:defRPr b="0" baseline="0" cap="none" i="0" spc="0" strike="noStrike" sz="2000" u="none">
          <a:solidFill>
            <a:srgbClr val="191B0E"/>
          </a:solidFill>
          <a:uFillTx/>
          <a:latin typeface="+mj-lt"/>
          <a:ea typeface="+mj-ea"/>
          <a:cs typeface="+mj-cs"/>
          <a:sym typeface="Franklin Gothic Book"/>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Franklin Gothic Book"/>
        </a:defRPr>
      </a:lvl1pPr>
      <a:lvl2pPr marL="0" marR="0" indent="457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Franklin Gothic Book"/>
        </a:defRPr>
      </a:lvl2pPr>
      <a:lvl3pPr marL="0" marR="0" indent="914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Franklin Gothic Book"/>
        </a:defRPr>
      </a:lvl3pPr>
      <a:lvl4pPr marL="0" marR="0" indent="1371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Franklin Gothic Book"/>
        </a:defRPr>
      </a:lvl4pPr>
      <a:lvl5pPr marL="0" marR="0" indent="18288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Franklin Gothic Book"/>
        </a:defRPr>
      </a:lvl5pPr>
      <a:lvl6pPr marL="0" marR="0" indent="22860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Franklin Gothic Book"/>
        </a:defRPr>
      </a:lvl6pPr>
      <a:lvl7pPr marL="0" marR="0" indent="27432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Franklin Gothic Book"/>
        </a:defRPr>
      </a:lvl7pPr>
      <a:lvl8pPr marL="0" marR="0" indent="32004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Franklin Gothic Book"/>
        </a:defRPr>
      </a:lvl8pPr>
      <a:lvl9pPr marL="0" marR="0" indent="3657600" algn="r" defTabSz="4572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Franklin Gothic Boo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biblegateway.com/passage/?search=John+17&amp;version=ESV#fen-ESV-26763a" TargetMode="Externa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Hot Button Issues:…"/>
          <p:cNvSpPr txBox="1"/>
          <p:nvPr>
            <p:ph type="title"/>
          </p:nvPr>
        </p:nvSpPr>
        <p:spPr>
          <a:prstGeom prst="rect">
            <a:avLst/>
          </a:prstGeom>
        </p:spPr>
        <p:txBody>
          <a:bodyPr/>
          <a:lstStyle/>
          <a:p>
            <a:pPr/>
            <a:r>
              <a:t>Hot Button Issues:</a:t>
            </a:r>
          </a:p>
          <a:p>
            <a:pPr>
              <a:defRPr sz="4400"/>
            </a:pPr>
            <a:r>
              <a:t>Alcohol, Drugs, Marijuana and Prescription Medication</a:t>
            </a:r>
          </a:p>
        </p:txBody>
      </p:sp>
      <p:sp>
        <p:nvSpPr>
          <p:cNvPr id="147" name="Jeff Conner and Bart Cruz"/>
          <p:cNvSpPr txBox="1"/>
          <p:nvPr>
            <p:ph type="body" sz="quarter" idx="1"/>
          </p:nvPr>
        </p:nvSpPr>
        <p:spPr>
          <a:prstGeom prst="rect">
            <a:avLst/>
          </a:prstGeom>
        </p:spPr>
        <p:txBody>
          <a:bodyPr/>
          <a:lstStyle/>
          <a:p>
            <a:pPr/>
            <a:r>
              <a:t>Jeff Conner and Bart Cruz</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Title 1"/>
          <p:cNvSpPr txBox="1"/>
          <p:nvPr>
            <p:ph type="title"/>
          </p:nvPr>
        </p:nvSpPr>
        <p:spPr>
          <a:prstGeom prst="rect">
            <a:avLst/>
          </a:prstGeom>
        </p:spPr>
        <p:txBody>
          <a:bodyPr/>
          <a:lstStyle/>
          <a:p>
            <a:pPr/>
            <a:r>
              <a:t>Christian Duty</a:t>
            </a:r>
            <a:r>
              <a:t>–</a:t>
            </a:r>
            <a:r>
              <a:t> Alcohol &amp; Drugs</a:t>
            </a:r>
          </a:p>
        </p:txBody>
      </p:sp>
      <p:sp>
        <p:nvSpPr>
          <p:cNvPr id="174" name="Content Placeholder 2"/>
          <p:cNvSpPr txBox="1"/>
          <p:nvPr>
            <p:ph type="body" idx="1"/>
          </p:nvPr>
        </p:nvSpPr>
        <p:spPr>
          <a:prstGeom prst="rect">
            <a:avLst/>
          </a:prstGeom>
        </p:spPr>
        <p:txBody>
          <a:bodyPr/>
          <a:lstStyle/>
          <a:p>
            <a:pPr>
              <a:lnSpc>
                <a:spcPct val="84600"/>
              </a:lnSpc>
              <a:defRPr sz="1800"/>
            </a:pPr>
            <a:r>
              <a:t>But, wine can be considered a blessing.</a:t>
            </a:r>
          </a:p>
          <a:p>
            <a:pPr lvl="2" marL="1371600" indent="-384047">
              <a:lnSpc>
                <a:spcPct val="84600"/>
              </a:lnSpc>
              <a:spcBef>
                <a:spcPts val="500"/>
              </a:spcBef>
              <a:defRPr sz="1600"/>
            </a:pPr>
            <a:r>
              <a:t>Ecclesiastes 9:7</a:t>
            </a:r>
          </a:p>
          <a:p>
            <a:pPr lvl="3" marL="1828800" indent="-384047">
              <a:lnSpc>
                <a:spcPct val="84600"/>
              </a:lnSpc>
              <a:spcBef>
                <a:spcPts val="500"/>
              </a:spcBef>
              <a:defRPr sz="1600"/>
            </a:pPr>
            <a:r>
              <a:t>7 Go, eat your bread with joy, and drink your wine with a merry heart, for God has already approved what you do.</a:t>
            </a:r>
            <a:endParaRPr i="1"/>
          </a:p>
          <a:p>
            <a:pPr lvl="2" marL="1371600" indent="-384047">
              <a:lnSpc>
                <a:spcPct val="84600"/>
              </a:lnSpc>
              <a:spcBef>
                <a:spcPts val="500"/>
              </a:spcBef>
              <a:defRPr sz="1600"/>
            </a:pPr>
            <a:r>
              <a:t>Psalm 104:14-15</a:t>
            </a:r>
          </a:p>
          <a:p>
            <a:pPr lvl="3" marL="1828800" indent="-384047">
              <a:lnSpc>
                <a:spcPct val="84600"/>
              </a:lnSpc>
              <a:spcBef>
                <a:spcPts val="500"/>
              </a:spcBef>
              <a:defRPr sz="1600"/>
            </a:pPr>
            <a:r>
              <a:t>14 You cause the grass to grow for the livestock and plants for man to cultivate, that he may bring forth food from the earth 15 and wine to gladden the heart of man, oil to make his face shine and bread to strengthen man’s heart.</a:t>
            </a:r>
            <a:endParaRPr i="1"/>
          </a:p>
          <a:p>
            <a:pPr lvl="2" marL="1371600" indent="-384047">
              <a:lnSpc>
                <a:spcPct val="84600"/>
              </a:lnSpc>
              <a:spcBef>
                <a:spcPts val="500"/>
              </a:spcBef>
              <a:defRPr sz="1600"/>
            </a:pPr>
            <a:r>
              <a:t>Amos 9:14</a:t>
            </a:r>
          </a:p>
          <a:p>
            <a:pPr lvl="3" marL="1828800" indent="-384047">
              <a:lnSpc>
                <a:spcPct val="84600"/>
              </a:lnSpc>
              <a:spcBef>
                <a:spcPts val="500"/>
              </a:spcBef>
              <a:defRPr sz="1600"/>
            </a:pPr>
            <a:r>
              <a:t>14 I will restore the fortunes of my people Israel, and they shall rebuild the ruined cities and inhabit them; they shall plant vineyards and drink their wine, and they shall make gardens and eat their fruit.</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Title 1"/>
          <p:cNvSpPr txBox="1"/>
          <p:nvPr>
            <p:ph type="title"/>
          </p:nvPr>
        </p:nvSpPr>
        <p:spPr>
          <a:prstGeom prst="rect">
            <a:avLst/>
          </a:prstGeom>
        </p:spPr>
        <p:txBody>
          <a:bodyPr/>
          <a:lstStyle/>
          <a:p>
            <a:pPr/>
            <a:r>
              <a:t>Christian Duty </a:t>
            </a:r>
            <a:r>
              <a:t>–</a:t>
            </a:r>
            <a:r>
              <a:t> Alcohol &amp; Drugs</a:t>
            </a:r>
          </a:p>
        </p:txBody>
      </p:sp>
      <p:sp>
        <p:nvSpPr>
          <p:cNvPr id="177" name="Content Placeholder 2"/>
          <p:cNvSpPr txBox="1"/>
          <p:nvPr>
            <p:ph type="body" idx="1"/>
          </p:nvPr>
        </p:nvSpPr>
        <p:spPr>
          <a:prstGeom prst="rect">
            <a:avLst/>
          </a:prstGeom>
        </p:spPr>
        <p:txBody>
          <a:bodyPr/>
          <a:lstStyle>
            <a:lvl2pPr>
              <a:spcBef>
                <a:spcPts val="500"/>
              </a:spcBef>
              <a:defRPr i="1"/>
            </a:lvl2pPr>
          </a:lstStyle>
          <a:p>
            <a:pPr/>
            <a:r>
              <a:t>Conclusion:</a:t>
            </a:r>
          </a:p>
          <a:p>
            <a:pPr lvl="1"/>
            <a:r>
              <a:t>Christians are allowed to drink alcohol insofar they do not compromise being sober and their witness as being lights od the world.</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Title 1"/>
          <p:cNvSpPr txBox="1"/>
          <p:nvPr>
            <p:ph type="title"/>
          </p:nvPr>
        </p:nvSpPr>
        <p:spPr>
          <a:prstGeom prst="rect">
            <a:avLst/>
          </a:prstGeom>
        </p:spPr>
        <p:txBody>
          <a:bodyPr/>
          <a:lstStyle/>
          <a:p>
            <a:pPr/>
            <a:r>
              <a:t>Christian Liberty</a:t>
            </a:r>
          </a:p>
        </p:txBody>
      </p:sp>
      <p:sp>
        <p:nvSpPr>
          <p:cNvPr id="180" name="Content Placeholder 2"/>
          <p:cNvSpPr txBox="1"/>
          <p:nvPr>
            <p:ph type="body" idx="1"/>
          </p:nvPr>
        </p:nvSpPr>
        <p:spPr>
          <a:prstGeom prst="rect">
            <a:avLst/>
          </a:prstGeom>
        </p:spPr>
        <p:txBody>
          <a:bodyPr/>
          <a:lstStyle/>
          <a:p>
            <a:pPr marL="376367" indent="-376367" defTabSz="896111">
              <a:lnSpc>
                <a:spcPct val="75200"/>
              </a:lnSpc>
              <a:spcBef>
                <a:spcPts val="900"/>
              </a:spcBef>
              <a:defRPr b="1" sz="1666"/>
            </a:pPr>
            <a:r>
              <a:t>Rom. 14:1-12 </a:t>
            </a:r>
          </a:p>
          <a:p>
            <a:pPr lvl="1" marL="896111" indent="-376367" defTabSz="896111">
              <a:lnSpc>
                <a:spcPct val="75200"/>
              </a:lnSpc>
              <a:spcBef>
                <a:spcPts val="400"/>
              </a:spcBef>
              <a:defRPr sz="1666"/>
            </a:pPr>
            <a:r>
              <a:t>“As for the one who is weak in faith, welcome him, but not to quarrel over opinions.  </a:t>
            </a:r>
            <a:r>
              <a:rPr baseline="29959"/>
              <a:t>2</a:t>
            </a:r>
            <a:r>
              <a:t>One person believes he may eat anything, while the weak person eats only vegetables.  </a:t>
            </a:r>
            <a:r>
              <a:rPr baseline="29959"/>
              <a:t>3</a:t>
            </a:r>
            <a:r>
              <a:t>Let not the one who eats despise the one who abstains, and let not the one who abstains pass judgment on the one who eats, for God has welcomed him.  </a:t>
            </a:r>
            <a:r>
              <a:rPr baseline="29959"/>
              <a:t>4</a:t>
            </a:r>
            <a:r>
              <a:t>Who are you to pass judgment on the servant of another? It is before his own master that he stands or falls. And he will be upheld, for the Lord is able to make him stand.  </a:t>
            </a:r>
            <a:r>
              <a:rPr baseline="29959"/>
              <a:t>5</a:t>
            </a:r>
            <a:r>
              <a:t>One person esteems one day as better than another, while another esteems all days alike. Each one should be fully convinced in his own mind.  </a:t>
            </a:r>
            <a:r>
              <a:rPr baseline="29959"/>
              <a:t>6</a:t>
            </a:r>
            <a:r>
              <a:t>The one who observes the day, observes it in honor of the Lord. The one who eats, eats in honor of the Lord, since he gives thanks to God, while the one who abstains, abstains in honor of the Lord and gives thanks to God.  </a:t>
            </a:r>
            <a:r>
              <a:rPr baseline="29959"/>
              <a:t>7</a:t>
            </a:r>
            <a:r>
              <a:t>For none of us lives to himself, and none of us dies to himself.  </a:t>
            </a:r>
            <a:r>
              <a:rPr baseline="29959"/>
              <a:t>8</a:t>
            </a:r>
            <a:r>
              <a:t>For if we live, we live to the Lord, and if we die, we die to the Lord. So then, whether we live or whether we die, we are the Lord's.  </a:t>
            </a:r>
            <a:r>
              <a:rPr baseline="29959"/>
              <a:t>9</a:t>
            </a:r>
            <a:r>
              <a:t>For to this end Christ died and lived again, that he might be Lord both of the dead and of the living.  </a:t>
            </a:r>
            <a:r>
              <a:rPr baseline="29959"/>
              <a:t>10</a:t>
            </a:r>
            <a:r>
              <a:t>Why do you pass judgment on your brother? Or you, why do you despise your brother? For we will all stand before the judgment seat of God;  </a:t>
            </a:r>
            <a:r>
              <a:rPr baseline="29959"/>
              <a:t>11</a:t>
            </a:r>
            <a:r>
              <a:t>for it is written, "As I live, says the Lord, every knee shall bow to me, and every tongue shall confess to God.</a:t>
            </a:r>
            <a:r>
              <a:rPr baseline="29959"/>
              <a:t>12 </a:t>
            </a:r>
            <a:r>
              <a:t>"</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Title 1"/>
          <p:cNvSpPr txBox="1"/>
          <p:nvPr>
            <p:ph type="title"/>
          </p:nvPr>
        </p:nvSpPr>
        <p:spPr>
          <a:prstGeom prst="rect">
            <a:avLst/>
          </a:prstGeom>
        </p:spPr>
        <p:txBody>
          <a:bodyPr/>
          <a:lstStyle/>
          <a:p>
            <a:pPr/>
            <a:r>
              <a:t>Christian Liberty</a:t>
            </a:r>
          </a:p>
        </p:txBody>
      </p:sp>
      <p:sp>
        <p:nvSpPr>
          <p:cNvPr id="183" name="Content Placeholder 2"/>
          <p:cNvSpPr txBox="1"/>
          <p:nvPr>
            <p:ph type="body" idx="1"/>
          </p:nvPr>
        </p:nvSpPr>
        <p:spPr>
          <a:prstGeom prst="rect">
            <a:avLst/>
          </a:prstGeom>
        </p:spPr>
        <p:txBody>
          <a:bodyPr/>
          <a:lstStyle/>
          <a:p>
            <a:pPr>
              <a:lnSpc>
                <a:spcPct val="75200"/>
              </a:lnSpc>
              <a:defRPr sz="1800"/>
            </a:pPr>
            <a:r>
              <a:t>As long as what we partake in does not break our </a:t>
            </a:r>
            <a:r>
              <a:rPr i="1"/>
              <a:t>non-negotiable</a:t>
            </a:r>
            <a:r>
              <a:t> duties, we have the liberty to partake.</a:t>
            </a:r>
          </a:p>
          <a:p>
            <a:pPr>
              <a:lnSpc>
                <a:spcPct val="75200"/>
              </a:lnSpc>
              <a:defRPr sz="1800"/>
            </a:pPr>
          </a:p>
          <a:p>
            <a:pPr>
              <a:lnSpc>
                <a:spcPct val="75200"/>
              </a:lnSpc>
              <a:defRPr sz="1800"/>
            </a:pPr>
            <a:r>
              <a:t>But, correction and exhortation is not excluded.</a:t>
            </a:r>
          </a:p>
          <a:p>
            <a:pPr lvl="1">
              <a:lnSpc>
                <a:spcPct val="75200"/>
              </a:lnSpc>
              <a:spcBef>
                <a:spcPts val="500"/>
              </a:spcBef>
              <a:defRPr sz="1800"/>
            </a:pPr>
            <a:r>
              <a:t>1 Cor. 5:11-13 tells us this: “But now I am writing to you not to associate with anyone who bears the name of brother if he is guilty of sexual immorality or greed, or is an idolater, reviler, drunkard, or swindler-- not even to eat with such a one. For what have I to do with judging outsiders? Is it not those inside the church whom you are to judge? God judges those outside. “Purge the evil person from among you.”</a:t>
            </a:r>
            <a:endParaRPr i="1"/>
          </a:p>
          <a:p>
            <a:pPr>
              <a:lnSpc>
                <a:spcPct val="75200"/>
              </a:lnSpc>
              <a:defRPr sz="1800"/>
            </a:pPr>
            <a:r>
              <a:t>Even in our liberty, we hold to these </a:t>
            </a:r>
            <a:r>
              <a:rPr i="1"/>
              <a:t>non-negotiables</a:t>
            </a:r>
            <a:r>
              <a:t>.</a:t>
            </a:r>
          </a:p>
          <a:p>
            <a:pPr>
              <a:lnSpc>
                <a:spcPct val="75200"/>
              </a:lnSpc>
              <a:defRPr sz="1800"/>
            </a:pPr>
            <a:r>
              <a:t>Romans 14:5 tells us that we are allowed the freedom to choose how to partake in X as each one is “fully convinced in his own mind.”</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Title 1"/>
          <p:cNvSpPr txBox="1"/>
          <p:nvPr>
            <p:ph type="title"/>
          </p:nvPr>
        </p:nvSpPr>
        <p:spPr>
          <a:prstGeom prst="rect">
            <a:avLst/>
          </a:prstGeom>
        </p:spPr>
        <p:txBody>
          <a:bodyPr/>
          <a:lstStyle/>
          <a:p>
            <a:pPr/>
            <a:r>
              <a:t>Christian Liberty</a:t>
            </a:r>
          </a:p>
        </p:txBody>
      </p:sp>
      <p:sp>
        <p:nvSpPr>
          <p:cNvPr id="186" name="Content Placeholder 2"/>
          <p:cNvSpPr txBox="1"/>
          <p:nvPr>
            <p:ph type="body" idx="1"/>
          </p:nvPr>
        </p:nvSpPr>
        <p:spPr>
          <a:prstGeom prst="rect">
            <a:avLst/>
          </a:prstGeom>
        </p:spPr>
        <p:txBody>
          <a:bodyPr/>
          <a:lstStyle/>
          <a:p>
            <a:pPr>
              <a:lnSpc>
                <a:spcPct val="75200"/>
              </a:lnSpc>
              <a:defRPr sz="1800"/>
            </a:pPr>
            <a:r>
              <a:t>Principle 1: Christian liberty must never be flaunted.</a:t>
            </a:r>
          </a:p>
          <a:p>
            <a:pPr lvl="1">
              <a:lnSpc>
                <a:spcPct val="75200"/>
              </a:lnSpc>
              <a:spcBef>
                <a:spcPts val="500"/>
              </a:spcBef>
              <a:defRPr i="1" sz="1800"/>
            </a:pPr>
            <a:r>
              <a:t>Rom. 14:22</a:t>
            </a:r>
          </a:p>
          <a:p>
            <a:pPr>
              <a:lnSpc>
                <a:spcPct val="75200"/>
              </a:lnSpc>
              <a:defRPr sz="1800"/>
            </a:pPr>
            <a:r>
              <a:t>Principle 2: Christian liberty does not meant hat you welcome fellow Christians only when you have sorted our their views on X or Y.</a:t>
            </a:r>
          </a:p>
          <a:p>
            <a:pPr lvl="1">
              <a:lnSpc>
                <a:spcPct val="75200"/>
              </a:lnSpc>
              <a:spcBef>
                <a:spcPts val="500"/>
              </a:spcBef>
              <a:defRPr i="1" sz="1800"/>
            </a:pPr>
            <a:r>
              <a:t>Rom. 14:1, 3</a:t>
            </a:r>
          </a:p>
          <a:p>
            <a:pPr>
              <a:lnSpc>
                <a:spcPct val="75200"/>
              </a:lnSpc>
              <a:defRPr sz="1800"/>
            </a:pPr>
            <a:r>
              <a:t>Principle 3: Christian liberty ought never to be used in such a way that you become a stumbling block to another Christian.</a:t>
            </a:r>
          </a:p>
          <a:p>
            <a:pPr lvl="1">
              <a:lnSpc>
                <a:spcPct val="75200"/>
              </a:lnSpc>
              <a:spcBef>
                <a:spcPts val="500"/>
              </a:spcBef>
              <a:defRPr i="1" sz="1800"/>
            </a:pPr>
            <a:r>
              <a:t>Rom. 14:3</a:t>
            </a:r>
          </a:p>
          <a:p>
            <a:pPr>
              <a:lnSpc>
                <a:spcPct val="75200"/>
              </a:lnSpc>
              <a:defRPr sz="1800"/>
            </a:pPr>
            <a:r>
              <a:t>Principle 4: Christian liberty requires grasping the principle that will produce biblical balance.</a:t>
            </a:r>
          </a:p>
          <a:p>
            <a:pPr lvl="1">
              <a:lnSpc>
                <a:spcPct val="75200"/>
              </a:lnSpc>
              <a:spcBef>
                <a:spcPts val="500"/>
              </a:spcBef>
              <a:defRPr i="1" sz="1800"/>
            </a:pPr>
            <a:r>
              <a:t>Rom. 15:1-3</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Title 1"/>
          <p:cNvSpPr txBox="1"/>
          <p:nvPr>
            <p:ph type="title"/>
          </p:nvPr>
        </p:nvSpPr>
        <p:spPr>
          <a:prstGeom prst="rect">
            <a:avLst/>
          </a:prstGeom>
        </p:spPr>
        <p:txBody>
          <a:bodyPr/>
          <a:lstStyle/>
          <a:p>
            <a:pPr/>
            <a:r>
              <a:t>Christian Liberty </a:t>
            </a:r>
            <a:r>
              <a:t>–</a:t>
            </a:r>
            <a:r>
              <a:t> Positions on Alcohol</a:t>
            </a:r>
          </a:p>
        </p:txBody>
      </p:sp>
      <p:sp>
        <p:nvSpPr>
          <p:cNvPr id="189" name="Content Placeholder 2"/>
          <p:cNvSpPr txBox="1"/>
          <p:nvPr>
            <p:ph type="body" idx="1"/>
          </p:nvPr>
        </p:nvSpPr>
        <p:spPr>
          <a:prstGeom prst="rect">
            <a:avLst/>
          </a:prstGeom>
        </p:spPr>
        <p:txBody>
          <a:bodyPr/>
          <a:lstStyle/>
          <a:p>
            <a:pPr/>
            <a:r>
              <a:t>Prohibitionist</a:t>
            </a:r>
          </a:p>
          <a:p>
            <a:pPr lvl="1">
              <a:spcBef>
                <a:spcPts val="500"/>
              </a:spcBef>
              <a:defRPr i="1"/>
            </a:pPr>
            <a:r>
              <a:t>All alcohol is sin and all drinking is evil.</a:t>
            </a:r>
          </a:p>
          <a:p>
            <a:pPr lvl="2" marL="1371600" indent="-384047">
              <a:spcBef>
                <a:spcPts val="500"/>
              </a:spcBef>
              <a:defRPr sz="1800"/>
            </a:pPr>
            <a:r>
              <a:t>1 Tim. 5:23 &amp; Matt. 11:19</a:t>
            </a:r>
          </a:p>
          <a:p>
            <a:pPr/>
            <a:r>
              <a:t>Abstentionist</a:t>
            </a:r>
          </a:p>
          <a:p>
            <a:pPr lvl="1">
              <a:spcBef>
                <a:spcPts val="500"/>
              </a:spcBef>
              <a:defRPr i="1"/>
            </a:pPr>
            <a:r>
              <a:t>Alcoholic consumption is not a sin but should still stay away.</a:t>
            </a:r>
          </a:p>
          <a:p>
            <a:pPr lvl="2" marL="1371600" indent="-384047">
              <a:spcBef>
                <a:spcPts val="500"/>
              </a:spcBef>
              <a:defRPr sz="1800"/>
            </a:pPr>
            <a:r>
              <a:t>Soft Abstentionist/Hard Abstentionist</a:t>
            </a:r>
          </a:p>
          <a:p>
            <a:pPr lvl="2" marL="1371600" indent="-384047">
              <a:spcBef>
                <a:spcPts val="500"/>
              </a:spcBef>
              <a:defRPr sz="1800"/>
            </a:pPr>
            <a:r>
              <a:t>If X makes us stumble, then we should stay away. </a:t>
            </a:r>
          </a:p>
          <a:p>
            <a:pPr lvl="2" marL="1371600" indent="-384047">
              <a:spcBef>
                <a:spcPts val="500"/>
              </a:spcBef>
              <a:defRPr sz="1800"/>
            </a:pPr>
            <a:r>
              <a:t>Unfortunate consequence is legalism (e.g., dancing, movies, tv shows, etc.)</a:t>
            </a:r>
          </a:p>
          <a:p>
            <a:pPr lvl="2" marL="1371600" indent="-384047">
              <a:spcBef>
                <a:spcPts val="500"/>
              </a:spcBef>
              <a:defRPr sz="1800"/>
            </a:pPr>
            <a:r>
              <a:t>Absolutes in grey areas always lead to legalism.</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Title 1"/>
          <p:cNvSpPr txBox="1"/>
          <p:nvPr>
            <p:ph type="title"/>
          </p:nvPr>
        </p:nvSpPr>
        <p:spPr>
          <a:prstGeom prst="rect">
            <a:avLst/>
          </a:prstGeom>
        </p:spPr>
        <p:txBody>
          <a:bodyPr/>
          <a:lstStyle/>
          <a:p>
            <a:pPr/>
            <a:r>
              <a:t>Christian Liberty </a:t>
            </a:r>
            <a:r>
              <a:t>–</a:t>
            </a:r>
            <a:r>
              <a:t> Positions on Alcohol</a:t>
            </a:r>
          </a:p>
        </p:txBody>
      </p:sp>
      <p:sp>
        <p:nvSpPr>
          <p:cNvPr id="192" name="Content Placeholder 2"/>
          <p:cNvSpPr txBox="1"/>
          <p:nvPr>
            <p:ph type="body" idx="1"/>
          </p:nvPr>
        </p:nvSpPr>
        <p:spPr>
          <a:prstGeom prst="rect">
            <a:avLst/>
          </a:prstGeom>
        </p:spPr>
        <p:txBody>
          <a:bodyPr/>
          <a:lstStyle/>
          <a:p>
            <a:pPr marL="380207" indent="-380207" defTabSz="905255">
              <a:spcBef>
                <a:spcPts val="900"/>
              </a:spcBef>
              <a:defRPr sz="1979"/>
            </a:pPr>
            <a:r>
              <a:t>Moderationist</a:t>
            </a:r>
          </a:p>
          <a:p>
            <a:pPr lvl="1" marL="905255" indent="-380207" defTabSz="905255">
              <a:spcBef>
                <a:spcPts val="400"/>
              </a:spcBef>
              <a:defRPr i="1" sz="1979"/>
            </a:pPr>
            <a:r>
              <a:t>We are allowed to consume alcohol in moderations but never to the extent of drunkenness.</a:t>
            </a:r>
          </a:p>
          <a:p>
            <a:pPr lvl="2" marL="1357883" indent="-380207" defTabSz="905255">
              <a:spcBef>
                <a:spcPts val="400"/>
              </a:spcBef>
              <a:defRPr sz="1782"/>
            </a:pPr>
            <a:r>
              <a:t>1 Cor. 10:31</a:t>
            </a:r>
          </a:p>
          <a:p>
            <a:pPr lvl="3" marL="1810511" indent="-380207" defTabSz="905255">
              <a:spcBef>
                <a:spcPts val="400"/>
              </a:spcBef>
              <a:defRPr i="1" sz="1782"/>
            </a:pPr>
            <a:r>
              <a:t>“So, wether you eat or drink, or whatever you do, do all the the glory of God.”</a:t>
            </a:r>
          </a:p>
          <a:p>
            <a:pPr lvl="1" marL="905255" indent="-380207" defTabSz="905255">
              <a:spcBef>
                <a:spcPts val="400"/>
              </a:spcBef>
              <a:defRPr i="1" sz="1979"/>
            </a:pPr>
            <a:r>
              <a:t>Context is king.</a:t>
            </a:r>
          </a:p>
          <a:p>
            <a:pPr lvl="2" marL="1357883" indent="-380207" defTabSz="905255">
              <a:spcBef>
                <a:spcPts val="400"/>
              </a:spcBef>
              <a:defRPr sz="1782"/>
            </a:pPr>
            <a:r>
              <a:t>Leaders in the Church</a:t>
            </a:r>
          </a:p>
          <a:p>
            <a:pPr lvl="2" marL="1357883" indent="-380207" defTabSz="905255">
              <a:spcBef>
                <a:spcPts val="400"/>
              </a:spcBef>
              <a:defRPr sz="1782"/>
            </a:pPr>
            <a:r>
              <a:t>Witness to non-believers</a:t>
            </a:r>
          </a:p>
          <a:p>
            <a:pPr lvl="2" marL="1357883" indent="-380207" defTabSz="905255">
              <a:spcBef>
                <a:spcPts val="400"/>
              </a:spcBef>
              <a:defRPr sz="1782"/>
            </a:pPr>
            <a:r>
              <a:t>Stumbling block to another believer</a:t>
            </a:r>
          </a:p>
          <a:p>
            <a:pPr lvl="3" marL="1810511" indent="-380207" defTabSz="905255">
              <a:spcBef>
                <a:spcPts val="400"/>
              </a:spcBef>
              <a:defRPr i="1" sz="1782"/>
            </a:pPr>
            <a:r>
              <a:t>All of this applies to various grey areas</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Addiction vs Abuse"/>
          <p:cNvSpPr txBox="1"/>
          <p:nvPr>
            <p:ph type="title"/>
          </p:nvPr>
        </p:nvSpPr>
        <p:spPr>
          <a:prstGeom prst="rect">
            <a:avLst/>
          </a:prstGeom>
        </p:spPr>
        <p:txBody>
          <a:bodyPr/>
          <a:lstStyle/>
          <a:p>
            <a:pPr/>
            <a:r>
              <a:t>Addiction vs Abuse</a:t>
            </a:r>
          </a:p>
        </p:txBody>
      </p:sp>
      <p:sp>
        <p:nvSpPr>
          <p:cNvPr id="195" name="Addiction is a complex condition, a brain disease that is manifested by compulsive substance use despite harmful consequence. People with addiction (severe substance use disorder) have an intense focus on using a certain substance(s), such as alcohol or drugs, to the point that it takes over their life.   American Psychiatric Association…"/>
          <p:cNvSpPr txBox="1"/>
          <p:nvPr>
            <p:ph type="body" idx="1"/>
          </p:nvPr>
        </p:nvSpPr>
        <p:spPr>
          <a:xfrm>
            <a:off x="1161814" y="1520965"/>
            <a:ext cx="9976056" cy="4756881"/>
          </a:xfrm>
          <a:prstGeom prst="rect">
            <a:avLst/>
          </a:prstGeom>
        </p:spPr>
        <p:txBody>
          <a:bodyPr/>
          <a:lstStyle/>
          <a:p>
            <a:pPr marL="342900" indent="-342900">
              <a:defRPr sz="2500"/>
            </a:pPr>
            <a:r>
              <a:t>Addiction is a complex condition, a brain disease that is manifested by compulsive substance use despite harmful consequence. People with addiction (severe substance use disorder) have an intense focus on using a certain substance(s), such as alcohol or drugs, to the point that it takes over their life.   American Psychiatric Association</a:t>
            </a:r>
          </a:p>
          <a:p>
            <a:pPr marL="342900" indent="-342900">
              <a:defRPr sz="2500"/>
            </a:pPr>
            <a:r>
              <a:t>Abuse refers the harmful or hazardous us of psychoactive substances, including alcohol and illicit drugs.  Can lead to dependence (addiction).    WHO definition</a:t>
            </a:r>
          </a:p>
          <a:p>
            <a:pPr marL="0" indent="0">
              <a:spcBef>
                <a:spcPts val="0"/>
              </a:spcBef>
              <a:buClrTx/>
              <a:buSzTx/>
              <a:buNone/>
              <a:defRPr sz="2500">
                <a:solidFill>
                  <a:srgbClr val="333333"/>
                </a:solidFill>
                <a:latin typeface="+mn-lt"/>
                <a:ea typeface="+mn-ea"/>
                <a:cs typeface="+mn-cs"/>
                <a:sym typeface="Helvetica"/>
              </a:defRPr>
            </a:pPr>
            <a:r>
              <a:t> </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1 Timothy 3:8…"/>
          <p:cNvSpPr txBox="1"/>
          <p:nvPr>
            <p:ph type="body" idx="1"/>
          </p:nvPr>
        </p:nvSpPr>
        <p:spPr>
          <a:xfrm>
            <a:off x="1103312" y="609600"/>
            <a:ext cx="8946541" cy="5638800"/>
          </a:xfrm>
          <a:prstGeom prst="rect">
            <a:avLst/>
          </a:prstGeom>
        </p:spPr>
        <p:txBody>
          <a:bodyPr/>
          <a:lstStyle/>
          <a:p>
            <a:pPr marL="0" indent="0">
              <a:buClrTx/>
              <a:buSzTx/>
              <a:buNone/>
            </a:pPr>
            <a:r>
              <a:t>1 Timothy 3:8</a:t>
            </a:r>
          </a:p>
          <a:p>
            <a:pPr marL="0" indent="0">
              <a:buClrTx/>
              <a:buSzTx/>
              <a:buNone/>
            </a:pPr>
            <a:r>
              <a:t>Qualifications for Deacons</a:t>
            </a:r>
          </a:p>
          <a:p>
            <a:pPr marL="0" indent="0">
              <a:buClrTx/>
              <a:buSzTx/>
              <a:buNone/>
            </a:pPr>
            <a:r>
              <a:t>“Deacons likewise must be dignified, not double-tongued, not addicted to much wine, not greedy for dishonest gain.” (ESV)</a:t>
            </a:r>
          </a:p>
          <a:p>
            <a:pPr marL="0" indent="0">
              <a:buClrTx/>
              <a:buSzTx/>
              <a:buNone/>
            </a:pPr>
          </a:p>
          <a:p>
            <a:pPr marL="0" indent="0">
              <a:buClrTx/>
              <a:buSzTx/>
              <a:buNone/>
            </a:pPr>
            <a:r>
              <a:t>“addicted”- to hold to, turn to, attend to</a:t>
            </a:r>
          </a:p>
          <a:p>
            <a:pPr marL="0" indent="0">
              <a:buClrTx/>
              <a:buSzTx/>
              <a:buNone/>
            </a:pPr>
          </a:p>
          <a:p>
            <a:pPr marL="0" indent="0">
              <a:buClrTx/>
              <a:buSzTx/>
              <a:buNone/>
            </a:pPr>
            <a:r>
              <a:t>Luke 21:34:</a:t>
            </a:r>
          </a:p>
          <a:p>
            <a:pPr marL="0" indent="0">
              <a:buClrTx/>
              <a:buSzTx/>
              <a:buNone/>
            </a:pPr>
            <a:r>
              <a:t>“But watch yourselves lest your hearts be weighed down with dissipation and drunkenness and cares of this life, and that day come upon you suddenly like a trap. “</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9" name="Image" descr="Image"/>
          <p:cNvPicPr>
            <a:picLocks noChangeAspect="1"/>
          </p:cNvPicPr>
          <p:nvPr/>
        </p:nvPicPr>
        <p:blipFill>
          <a:blip r:embed="rId2">
            <a:extLst/>
          </a:blip>
          <a:stretch>
            <a:fillRect/>
          </a:stretch>
        </p:blipFill>
        <p:spPr>
          <a:xfrm>
            <a:off x="399604" y="-732"/>
            <a:ext cx="11392792" cy="685800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 name="Overview"/>
          <p:cNvSpPr txBox="1"/>
          <p:nvPr>
            <p:ph type="title"/>
          </p:nvPr>
        </p:nvSpPr>
        <p:spPr>
          <a:prstGeom prst="rect">
            <a:avLst/>
          </a:prstGeom>
        </p:spPr>
        <p:txBody>
          <a:bodyPr/>
          <a:lstStyle/>
          <a:p>
            <a:pPr/>
            <a:r>
              <a:t>Overview</a:t>
            </a:r>
          </a:p>
        </p:txBody>
      </p:sp>
      <p:sp>
        <p:nvSpPr>
          <p:cNvPr id="150" name="Introduction-  Jeff…"/>
          <p:cNvSpPr txBox="1"/>
          <p:nvPr>
            <p:ph type="body" idx="1"/>
          </p:nvPr>
        </p:nvSpPr>
        <p:spPr>
          <a:prstGeom prst="rect">
            <a:avLst/>
          </a:prstGeom>
        </p:spPr>
        <p:txBody>
          <a:bodyPr/>
          <a:lstStyle/>
          <a:p>
            <a:pPr marL="322326" indent="-322326" defTabSz="429768">
              <a:spcBef>
                <a:spcPts val="900"/>
              </a:spcBef>
              <a:defRPr sz="3102"/>
            </a:pPr>
            <a:r>
              <a:t>Introduction-  Jeff</a:t>
            </a:r>
          </a:p>
          <a:p>
            <a:pPr marL="322326" indent="-322326" defTabSz="429768">
              <a:spcBef>
                <a:spcPts val="900"/>
              </a:spcBef>
              <a:defRPr sz="3102"/>
            </a:pPr>
            <a:r>
              <a:t>Christian Duty and Christian Liberty-  Bart</a:t>
            </a:r>
          </a:p>
          <a:p>
            <a:pPr marL="322326" indent="-322326" defTabSz="429768">
              <a:spcBef>
                <a:spcPts val="900"/>
              </a:spcBef>
              <a:defRPr sz="3102"/>
            </a:pPr>
            <a:r>
              <a:t>Addiction- Jeff</a:t>
            </a:r>
          </a:p>
          <a:p>
            <a:pPr lvl="1" marL="752094" indent="-322326" defTabSz="429768">
              <a:spcBef>
                <a:spcPts val="900"/>
              </a:spcBef>
              <a:defRPr sz="3102"/>
            </a:pPr>
            <a:r>
              <a:t>Addiction vs abuse</a:t>
            </a:r>
          </a:p>
          <a:p>
            <a:pPr lvl="1" marL="752094" indent="-322326" defTabSz="429768">
              <a:spcBef>
                <a:spcPts val="900"/>
              </a:spcBef>
              <a:defRPr sz="3102"/>
            </a:pPr>
            <a:r>
              <a:t>Marijuana, nicotine, prescription meds</a:t>
            </a:r>
          </a:p>
          <a:p>
            <a:pPr lvl="1" marL="752094" indent="-322326" defTabSz="429768">
              <a:spcBef>
                <a:spcPts val="900"/>
              </a:spcBef>
              <a:defRPr sz="3102"/>
            </a:pPr>
            <a:r>
              <a:t>“Holy” Addictions</a:t>
            </a:r>
          </a:p>
          <a:p>
            <a:pPr marL="322326" indent="-322326" defTabSz="429768">
              <a:spcBef>
                <a:spcPts val="900"/>
              </a:spcBef>
              <a:defRPr sz="3102"/>
            </a:pPr>
            <a:r>
              <a:t>Discussion</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Marijuana"/>
          <p:cNvSpPr txBox="1"/>
          <p:nvPr>
            <p:ph type="title"/>
          </p:nvPr>
        </p:nvSpPr>
        <p:spPr>
          <a:prstGeom prst="rect">
            <a:avLst/>
          </a:prstGeom>
        </p:spPr>
        <p:txBody>
          <a:bodyPr/>
          <a:lstStyle>
            <a:lvl1pPr>
              <a:defRPr sz="6300"/>
            </a:lvl1pPr>
          </a:lstStyle>
          <a:p>
            <a:pPr/>
            <a:r>
              <a:t>Marijuana</a:t>
            </a:r>
          </a:p>
        </p:txBody>
      </p:sp>
      <p:sp>
        <p:nvSpPr>
          <p:cNvPr id="202" name="Christian Response…"/>
          <p:cNvSpPr txBox="1"/>
          <p:nvPr>
            <p:ph type="body" idx="1"/>
          </p:nvPr>
        </p:nvSpPr>
        <p:spPr>
          <a:prstGeom prst="rect">
            <a:avLst/>
          </a:prstGeom>
        </p:spPr>
        <p:txBody>
          <a:bodyPr/>
          <a:lstStyle/>
          <a:p>
            <a:pPr marL="342900" indent="-342900">
              <a:defRPr sz="4400"/>
            </a:pPr>
            <a:r>
              <a:t>Christian Response</a:t>
            </a:r>
          </a:p>
          <a:p>
            <a:pPr marL="342900" indent="-342900">
              <a:defRPr sz="4400"/>
            </a:pPr>
            <a:r>
              <a:t>Psychological effects</a:t>
            </a:r>
          </a:p>
          <a:p>
            <a:pPr marL="342900" indent="-342900">
              <a:defRPr sz="4400"/>
            </a:pPr>
            <a:r>
              <a:t>Cannabis medical benefits</a:t>
            </a:r>
          </a:p>
          <a:p>
            <a:pPr marL="342900" indent="-342900">
              <a:defRPr sz="4400"/>
            </a:pPr>
            <a:r>
              <a:t>CBD oil</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Nicotine"/>
          <p:cNvSpPr txBox="1"/>
          <p:nvPr>
            <p:ph type="title"/>
          </p:nvPr>
        </p:nvSpPr>
        <p:spPr>
          <a:prstGeom prst="rect">
            <a:avLst/>
          </a:prstGeom>
        </p:spPr>
        <p:txBody>
          <a:bodyPr/>
          <a:lstStyle/>
          <a:p>
            <a:pPr/>
            <a:r>
              <a:t>Nicotine</a:t>
            </a:r>
          </a:p>
        </p:txBody>
      </p:sp>
      <p:sp>
        <p:nvSpPr>
          <p:cNvPr id="205" name="Strongest physical addiction…"/>
          <p:cNvSpPr txBox="1"/>
          <p:nvPr>
            <p:ph type="body" idx="1"/>
          </p:nvPr>
        </p:nvSpPr>
        <p:spPr>
          <a:prstGeom prst="rect">
            <a:avLst/>
          </a:prstGeom>
        </p:spPr>
        <p:txBody>
          <a:bodyPr/>
          <a:lstStyle/>
          <a:p>
            <a:pPr marL="342900" indent="-342900">
              <a:defRPr sz="3100"/>
            </a:pPr>
            <a:r>
              <a:t>Strongest physical addiction</a:t>
            </a:r>
          </a:p>
          <a:p>
            <a:pPr marL="342900" indent="-342900">
              <a:defRPr sz="3100"/>
            </a:pPr>
            <a:r>
              <a:t>“wonder drug”</a:t>
            </a:r>
          </a:p>
          <a:p>
            <a:pPr marL="342900" indent="-342900">
              <a:defRPr sz="3100"/>
            </a:pPr>
            <a:r>
              <a:t>Occasional use could still be dangerous</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Prescription Medications"/>
          <p:cNvSpPr txBox="1"/>
          <p:nvPr>
            <p:ph type="title"/>
          </p:nvPr>
        </p:nvSpPr>
        <p:spPr>
          <a:xfrm>
            <a:off x="646110" y="452718"/>
            <a:ext cx="9404724" cy="880495"/>
          </a:xfrm>
          <a:prstGeom prst="rect">
            <a:avLst/>
          </a:prstGeom>
        </p:spPr>
        <p:txBody>
          <a:bodyPr/>
          <a:lstStyle/>
          <a:p>
            <a:pPr/>
            <a:r>
              <a:t>Prescription Medications</a:t>
            </a:r>
          </a:p>
        </p:txBody>
      </p:sp>
      <p:sp>
        <p:nvSpPr>
          <p:cNvPr id="208" name="Addiction still a risk…"/>
          <p:cNvSpPr txBox="1"/>
          <p:nvPr>
            <p:ph type="body" sz="half" idx="1"/>
          </p:nvPr>
        </p:nvSpPr>
        <p:spPr>
          <a:xfrm>
            <a:off x="1196916" y="1982714"/>
            <a:ext cx="8946542" cy="3107603"/>
          </a:xfrm>
          <a:prstGeom prst="rect">
            <a:avLst/>
          </a:prstGeom>
        </p:spPr>
        <p:txBody>
          <a:bodyPr/>
          <a:lstStyle/>
          <a:p>
            <a:pPr marL="342900" indent="-342900">
              <a:defRPr sz="3100"/>
            </a:pPr>
            <a:r>
              <a:t>Addiction still a risk</a:t>
            </a:r>
          </a:p>
          <a:p>
            <a:pPr marL="342900" indent="-342900">
              <a:defRPr sz="3100"/>
            </a:pPr>
            <a:r>
              <a:t>Opioid crisis</a:t>
            </a:r>
          </a:p>
          <a:p>
            <a:pPr marL="342900" indent="-342900">
              <a:defRPr sz="3100"/>
            </a:pPr>
            <a:r>
              <a:t>Psychiatric medications</a:t>
            </a:r>
          </a:p>
          <a:p>
            <a:pPr marL="342900" indent="-342900">
              <a:defRPr sz="3100"/>
            </a:pPr>
            <a:r>
              <a:t>Anxiety medications</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Philippians 4:4–8…"/>
          <p:cNvSpPr txBox="1"/>
          <p:nvPr/>
        </p:nvSpPr>
        <p:spPr>
          <a:xfrm>
            <a:off x="351192" y="1350548"/>
            <a:ext cx="11338698" cy="4155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42900" indent="-342900">
              <a:spcBef>
                <a:spcPts val="1000"/>
              </a:spcBef>
              <a:buClr>
                <a:srgbClr val="8AD0D6"/>
              </a:buClr>
              <a:buSzPct val="80000"/>
              <a:buChar char=""/>
              <a:defRPr sz="2500">
                <a:solidFill>
                  <a:srgbClr val="FFFFFF"/>
                </a:solidFill>
                <a:latin typeface="Century Gothic"/>
                <a:ea typeface="Century Gothic"/>
                <a:cs typeface="Century Gothic"/>
                <a:sym typeface="Century Gothic"/>
              </a:defRPr>
            </a:pPr>
            <a:r>
              <a:t>Philippians 4:4–8</a:t>
            </a:r>
          </a:p>
          <a:p>
            <a:pPr>
              <a:spcBef>
                <a:spcPts val="1000"/>
              </a:spcBef>
              <a:defRPr sz="2500">
                <a:solidFill>
                  <a:srgbClr val="FFFFFF"/>
                </a:solidFill>
                <a:latin typeface="Century Gothic"/>
                <a:ea typeface="Century Gothic"/>
                <a:cs typeface="Century Gothic"/>
                <a:sym typeface="Century Gothic"/>
              </a:defRPr>
            </a:pPr>
            <a:r>
              <a:t>[4] Rejoice in the Lord always; again I will say, rejoice. [5] Let your reasonableness be known to everyone. The Lord is at hand; [6] do not be anxious about anything, but in everything by prayer and supplication with thanksgiving let your requests be made known to God. [7] And the peace of God, which surpasses all understanding, will guard your hearts and your minds in Christ Jesus. [8] Finally, brothers, whatever is true, whatever is honorable, whatever is just, whatever is pure, whatever is lovely, whatever is commendable, if there is any excellence, if there is anything worthy of praise, think about these things. (ESV)</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Holy” addictions"/>
          <p:cNvSpPr txBox="1"/>
          <p:nvPr>
            <p:ph type="title"/>
          </p:nvPr>
        </p:nvSpPr>
        <p:spPr>
          <a:prstGeom prst="rect">
            <a:avLst/>
          </a:prstGeom>
        </p:spPr>
        <p:txBody>
          <a:bodyPr/>
          <a:lstStyle/>
          <a:p>
            <a:pPr/>
            <a:r>
              <a:t>“Holy” addictions</a:t>
            </a:r>
          </a:p>
        </p:txBody>
      </p:sp>
      <p:sp>
        <p:nvSpPr>
          <p:cNvPr id="213" name="Exercise…"/>
          <p:cNvSpPr txBox="1"/>
          <p:nvPr>
            <p:ph type="body" idx="1"/>
          </p:nvPr>
        </p:nvSpPr>
        <p:spPr>
          <a:xfrm>
            <a:off x="1150114" y="1690200"/>
            <a:ext cx="8946542" cy="4195482"/>
          </a:xfrm>
          <a:prstGeom prst="rect">
            <a:avLst/>
          </a:prstGeom>
        </p:spPr>
        <p:txBody>
          <a:bodyPr/>
          <a:lstStyle/>
          <a:p>
            <a:pPr marL="336042" indent="-336042" defTabSz="448055">
              <a:spcBef>
                <a:spcPts val="900"/>
              </a:spcBef>
              <a:defRPr sz="3724"/>
            </a:pPr>
            <a:r>
              <a:t>Exercise</a:t>
            </a:r>
          </a:p>
          <a:p>
            <a:pPr marL="336042" indent="-336042" defTabSz="448055">
              <a:spcBef>
                <a:spcPts val="900"/>
              </a:spcBef>
              <a:defRPr sz="3724"/>
            </a:pPr>
            <a:r>
              <a:t>Recreation</a:t>
            </a:r>
          </a:p>
          <a:p>
            <a:pPr marL="336042" indent="-336042" defTabSz="448055">
              <a:spcBef>
                <a:spcPts val="900"/>
              </a:spcBef>
              <a:defRPr sz="3724"/>
            </a:pPr>
            <a:r>
              <a:t>Hobbies</a:t>
            </a:r>
          </a:p>
          <a:p>
            <a:pPr marL="336042" indent="-336042" defTabSz="448055">
              <a:spcBef>
                <a:spcPts val="900"/>
              </a:spcBef>
              <a:defRPr sz="3724"/>
            </a:pPr>
            <a:r>
              <a:t>Food</a:t>
            </a:r>
          </a:p>
          <a:p>
            <a:pPr marL="336042" indent="-336042" defTabSz="448055">
              <a:spcBef>
                <a:spcPts val="900"/>
              </a:spcBef>
              <a:defRPr sz="3724"/>
            </a:pPr>
            <a:r>
              <a:t>Electronics</a:t>
            </a:r>
          </a:p>
          <a:p>
            <a:pPr marL="336042" indent="-336042" defTabSz="448055">
              <a:spcBef>
                <a:spcPts val="900"/>
              </a:spcBef>
              <a:defRPr sz="3724"/>
            </a:pPr>
            <a:r>
              <a:t>Entertainment</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Discussion"/>
          <p:cNvSpPr txBox="1"/>
          <p:nvPr>
            <p:ph type="title"/>
          </p:nvPr>
        </p:nvSpPr>
        <p:spPr>
          <a:prstGeom prst="rect">
            <a:avLst/>
          </a:prstGeom>
        </p:spPr>
        <p:txBody>
          <a:bodyPr/>
          <a:lstStyle/>
          <a:p>
            <a:pPr/>
            <a:r>
              <a:t>Discussion</a:t>
            </a:r>
          </a:p>
        </p:txBody>
      </p:sp>
      <p:sp>
        <p:nvSpPr>
          <p:cNvPr id="216" name="Body"/>
          <p:cNvSpPr txBox="1"/>
          <p:nvPr>
            <p:ph type="body"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Physical vs Psychological Dependence"/>
          <p:cNvSpPr txBox="1"/>
          <p:nvPr>
            <p:ph type="title"/>
          </p:nvPr>
        </p:nvSpPr>
        <p:spPr>
          <a:prstGeom prst="rect">
            <a:avLst/>
          </a:prstGeom>
        </p:spPr>
        <p:txBody>
          <a:bodyPr/>
          <a:lstStyle/>
          <a:p>
            <a:pPr/>
            <a:r>
              <a:t>Physical vs Psychological Dependence</a:t>
            </a:r>
          </a:p>
        </p:txBody>
      </p:sp>
      <p:sp>
        <p:nvSpPr>
          <p:cNvPr id="219" name="Physical dependence…"/>
          <p:cNvSpPr txBox="1"/>
          <p:nvPr>
            <p:ph type="body" idx="1"/>
          </p:nvPr>
        </p:nvSpPr>
        <p:spPr>
          <a:prstGeom prst="rect">
            <a:avLst/>
          </a:prstGeom>
        </p:spPr>
        <p:txBody>
          <a:bodyPr/>
          <a:lstStyle/>
          <a:p>
            <a:pPr marL="342900" indent="-342900">
              <a:defRPr sz="3400"/>
            </a:pPr>
            <a:r>
              <a:t>Physical dependence</a:t>
            </a:r>
          </a:p>
          <a:p>
            <a:pPr lvl="1" marL="800100" indent="-342900">
              <a:defRPr sz="3400"/>
            </a:pPr>
            <a:r>
              <a:t>Typified by physical withdrawal symptoms</a:t>
            </a:r>
          </a:p>
          <a:p>
            <a:pPr marL="342900" indent="-342900">
              <a:defRPr sz="3400"/>
            </a:pPr>
            <a:r>
              <a:t>Psychological dependence</a:t>
            </a:r>
          </a:p>
          <a:p>
            <a:pPr lvl="1" marL="800100" indent="-342900">
              <a:defRPr sz="3400"/>
            </a:pPr>
            <a:r>
              <a:t>Craving and desire without physical symptoms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Title 1"/>
          <p:cNvSpPr txBox="1"/>
          <p:nvPr>
            <p:ph type="ctrTitle"/>
          </p:nvPr>
        </p:nvSpPr>
        <p:spPr>
          <a:prstGeom prst="rect">
            <a:avLst/>
          </a:prstGeom>
        </p:spPr>
        <p:txBody>
          <a:bodyPr/>
          <a:lstStyle/>
          <a:p>
            <a:pPr>
              <a:defRPr b="1" sz="4400"/>
            </a:pPr>
            <a:r>
              <a:t>Temecula Hills Christian Fellowship: </a:t>
            </a:r>
            <a:br/>
            <a:r>
              <a:t>Hot button Issues</a:t>
            </a:r>
          </a:p>
        </p:txBody>
      </p:sp>
      <p:sp>
        <p:nvSpPr>
          <p:cNvPr id="153" name="Subtitle 2"/>
          <p:cNvSpPr txBox="1"/>
          <p:nvPr>
            <p:ph type="subTitle" sz="quarter" idx="1"/>
          </p:nvPr>
        </p:nvSpPr>
        <p:spPr>
          <a:prstGeom prst="rect">
            <a:avLst/>
          </a:prstGeom>
        </p:spPr>
        <p:txBody>
          <a:bodyPr/>
          <a:lstStyle>
            <a:lvl1pPr defTabSz="786384">
              <a:defRPr sz="3096"/>
            </a:lvl1pPr>
          </a:lstStyle>
          <a:p>
            <a:pPr/>
            <a:r>
              <a:t>Christian Duty &amp; Liberty in the Grey Areas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Title 1"/>
          <p:cNvSpPr txBox="1"/>
          <p:nvPr>
            <p:ph type="title"/>
          </p:nvPr>
        </p:nvSpPr>
        <p:spPr>
          <a:prstGeom prst="rect">
            <a:avLst/>
          </a:prstGeom>
        </p:spPr>
        <p:txBody>
          <a:bodyPr/>
          <a:lstStyle/>
          <a:p>
            <a:pPr/>
            <a:r>
              <a:t>Outline</a:t>
            </a:r>
          </a:p>
        </p:txBody>
      </p:sp>
      <p:sp>
        <p:nvSpPr>
          <p:cNvPr id="156" name="Content Placeholder 2"/>
          <p:cNvSpPr txBox="1"/>
          <p:nvPr>
            <p:ph type="body" idx="1"/>
          </p:nvPr>
        </p:nvSpPr>
        <p:spPr>
          <a:prstGeom prst="rect">
            <a:avLst/>
          </a:prstGeom>
        </p:spPr>
        <p:txBody>
          <a:bodyPr/>
          <a:lstStyle/>
          <a:p>
            <a:pPr marL="384047" indent="-384047">
              <a:defRPr sz="2600"/>
            </a:pPr>
            <a:r>
              <a:t>Introduction- Jeff</a:t>
            </a:r>
          </a:p>
          <a:p>
            <a:pPr marL="384047" indent="-384047">
              <a:defRPr sz="2600"/>
            </a:pPr>
            <a:r>
              <a:t>Christian Duty and Christian Liberty- Bart</a:t>
            </a:r>
          </a:p>
          <a:p>
            <a:pPr marL="384047" indent="-384047">
              <a:defRPr sz="2600"/>
            </a:pPr>
            <a:r>
              <a:t>Addiction- Jeff</a:t>
            </a:r>
          </a:p>
          <a:p>
            <a:pPr lvl="1">
              <a:buChar char="■"/>
              <a:defRPr sz="2600"/>
            </a:pPr>
            <a:r>
              <a:t>Abuse vs addiction</a:t>
            </a:r>
          </a:p>
          <a:p>
            <a:pPr lvl="1">
              <a:buChar char="■"/>
              <a:defRPr sz="2600"/>
            </a:pPr>
            <a:r>
              <a:t>“Holy” addictions</a:t>
            </a:r>
          </a:p>
          <a:p>
            <a:pPr marL="384047" indent="-384047">
              <a:defRPr sz="2600"/>
            </a:pPr>
            <a:r>
              <a:t>Controversial issues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Title 1"/>
          <p:cNvSpPr txBox="1"/>
          <p:nvPr>
            <p:ph type="title"/>
          </p:nvPr>
        </p:nvSpPr>
        <p:spPr>
          <a:prstGeom prst="rect">
            <a:avLst/>
          </a:prstGeom>
        </p:spPr>
        <p:txBody>
          <a:bodyPr/>
          <a:lstStyle/>
          <a:p>
            <a:pPr/>
            <a:r>
              <a:t>Christian Duty</a:t>
            </a:r>
          </a:p>
        </p:txBody>
      </p:sp>
      <p:sp>
        <p:nvSpPr>
          <p:cNvPr id="159" name="Content Placeholder 2"/>
          <p:cNvSpPr txBox="1"/>
          <p:nvPr>
            <p:ph type="body" idx="1"/>
          </p:nvPr>
        </p:nvSpPr>
        <p:spPr>
          <a:prstGeom prst="rect">
            <a:avLst/>
          </a:prstGeom>
        </p:spPr>
        <p:txBody>
          <a:bodyPr/>
          <a:lstStyle/>
          <a:p>
            <a:pPr/>
            <a:r>
              <a:t>=essential commands, expectations and values we are to draw from the Bible that are </a:t>
            </a:r>
            <a:r>
              <a:rPr i="1"/>
              <a:t>non-negotiable</a:t>
            </a:r>
            <a:r>
              <a:t>.</a:t>
            </a:r>
          </a:p>
          <a:p>
            <a:pPr lvl="1">
              <a:spcBef>
                <a:spcPts val="500"/>
              </a:spcBef>
            </a:pPr>
            <a:r>
              <a:t>“Love the Lord your God with all your heart and with all your soul and with all your mind.”</a:t>
            </a:r>
            <a:endParaRPr i="1"/>
          </a:p>
          <a:p>
            <a:pPr lvl="1">
              <a:spcBef>
                <a:spcPts val="500"/>
              </a:spcBef>
            </a:pPr>
            <a:r>
              <a:t>“You shall love your neighbor as yourself.”</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Title 1"/>
          <p:cNvSpPr txBox="1"/>
          <p:nvPr>
            <p:ph type="title"/>
          </p:nvPr>
        </p:nvSpPr>
        <p:spPr>
          <a:prstGeom prst="rect">
            <a:avLst/>
          </a:prstGeom>
        </p:spPr>
        <p:txBody>
          <a:bodyPr/>
          <a:lstStyle/>
          <a:p>
            <a:pPr/>
            <a:r>
              <a:t>Christian Duty</a:t>
            </a:r>
          </a:p>
        </p:txBody>
      </p:sp>
      <p:sp>
        <p:nvSpPr>
          <p:cNvPr id="162" name="Content Placeholder 2"/>
          <p:cNvSpPr txBox="1"/>
          <p:nvPr>
            <p:ph type="body" idx="1"/>
          </p:nvPr>
        </p:nvSpPr>
        <p:spPr>
          <a:prstGeom prst="rect">
            <a:avLst/>
          </a:prstGeom>
        </p:spPr>
        <p:txBody>
          <a:bodyPr/>
          <a:lstStyle/>
          <a:p>
            <a:pPr/>
            <a:r>
              <a:t>1 Thessalonians 5:5-8</a:t>
            </a:r>
          </a:p>
          <a:p>
            <a:pPr>
              <a:defRPr b="1"/>
            </a:pPr>
            <a:r>
              <a:t>“5 </a:t>
            </a:r>
            <a:r>
              <a:rPr b="0"/>
              <a:t>For you are all children of light, children of the day. We are not of the night or of the darkness.</a:t>
            </a:r>
            <a:r>
              <a:t>6 </a:t>
            </a:r>
            <a:r>
              <a:rPr b="0"/>
              <a:t>So then let us not sleep, as others do, but let us keep awake and be sober. </a:t>
            </a:r>
            <a:r>
              <a:t>7 </a:t>
            </a:r>
            <a:r>
              <a:rPr b="0"/>
              <a:t>For those who sleep, sleep at night, and those who get drunk, are drunk at night. </a:t>
            </a:r>
            <a:r>
              <a:t>8 </a:t>
            </a:r>
            <a:r>
              <a:rPr b="0"/>
              <a:t>But since we belong to the day, let us be sober, having put on the breastplate of faith and love, and for a helmet the hope of salvation.”</a:t>
            </a:r>
            <a:endParaRPr b="0"/>
          </a:p>
          <a:p>
            <a:pPr/>
          </a:p>
          <a:p>
            <a:pPr lvl="2" marL="1371600" indent="-384047">
              <a:spcBef>
                <a:spcPts val="500"/>
              </a:spcBef>
              <a:defRPr sz="1800"/>
            </a:pPr>
            <a:r>
              <a:t>Christians are children of light and of the day.</a:t>
            </a:r>
          </a:p>
          <a:p>
            <a:pPr lvl="2" marL="1371600" indent="-384047">
              <a:spcBef>
                <a:spcPts val="500"/>
              </a:spcBef>
              <a:defRPr sz="1800"/>
            </a:pPr>
            <a:r>
              <a:t>Christians are to keep awake and be sober.</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Title 1"/>
          <p:cNvSpPr txBox="1"/>
          <p:nvPr>
            <p:ph type="title"/>
          </p:nvPr>
        </p:nvSpPr>
        <p:spPr>
          <a:prstGeom prst="rect">
            <a:avLst/>
          </a:prstGeom>
        </p:spPr>
        <p:txBody>
          <a:bodyPr/>
          <a:lstStyle/>
          <a:p>
            <a:pPr/>
            <a:r>
              <a:t>Christian Duty</a:t>
            </a:r>
          </a:p>
        </p:txBody>
      </p:sp>
      <p:sp>
        <p:nvSpPr>
          <p:cNvPr id="165" name="Content Placeholder 2"/>
          <p:cNvSpPr txBox="1"/>
          <p:nvPr>
            <p:ph type="body" idx="1"/>
          </p:nvPr>
        </p:nvSpPr>
        <p:spPr>
          <a:prstGeom prst="rect">
            <a:avLst/>
          </a:prstGeom>
        </p:spPr>
        <p:txBody>
          <a:bodyPr/>
          <a:lstStyle/>
          <a:p>
            <a:pPr marL="372526" indent="-372526" defTabSz="886968">
              <a:spcBef>
                <a:spcPts val="900"/>
              </a:spcBef>
              <a:defRPr b="1" sz="1940"/>
            </a:pPr>
            <a:r>
              <a:t>Matthew 5:14-16</a:t>
            </a:r>
          </a:p>
          <a:p>
            <a:pPr lvl="1" marL="886968" indent="-372526" defTabSz="886968">
              <a:spcBef>
                <a:spcPts val="400"/>
              </a:spcBef>
              <a:defRPr sz="1940"/>
            </a:pPr>
            <a:r>
              <a:t>“</a:t>
            </a:r>
            <a:r>
              <a:rPr b="1"/>
              <a:t>14 </a:t>
            </a:r>
            <a:r>
              <a:t>You are the light of the world. A city set on a hill cannot be hidden. </a:t>
            </a:r>
            <a:r>
              <a:rPr b="1"/>
              <a:t>15 </a:t>
            </a:r>
            <a:r>
              <a:t>Nor do people light a lamp and put it under a basket, but on a stand, and it gives light to all in the house. </a:t>
            </a:r>
            <a:r>
              <a:rPr b="1"/>
              <a:t>16 </a:t>
            </a:r>
            <a:r>
              <a:t>In the same way, let your light shine before others, so that they may see your good works and give glory to your Father who is in heaven.”</a:t>
            </a:r>
            <a:endParaRPr i="1"/>
          </a:p>
          <a:p>
            <a:pPr lvl="2" marL="1330452" indent="-372526" defTabSz="886968">
              <a:spcBef>
                <a:spcPts val="400"/>
              </a:spcBef>
              <a:defRPr sz="1746"/>
            </a:pPr>
            <a:r>
              <a:t>“And certainly, the more eminent a person is, the more injury he does by a bad example, if he acts improperly. Christ, therefore, informs the apostles, that they must be more careful to live a devout and holy life, than unknown persons of the common rank, because the eyes of all are directed to them, as to lighted candles; and that they must not be endured, if their devotion, and uprightness of conduct, do not correspond to the doctrine of which they are ministers.” </a:t>
            </a:r>
            <a:r>
              <a:t>–</a:t>
            </a:r>
            <a:r>
              <a:t>John Calvin</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Title 1"/>
          <p:cNvSpPr txBox="1"/>
          <p:nvPr>
            <p:ph type="title"/>
          </p:nvPr>
        </p:nvSpPr>
        <p:spPr>
          <a:prstGeom prst="rect">
            <a:avLst/>
          </a:prstGeom>
        </p:spPr>
        <p:txBody>
          <a:bodyPr/>
          <a:lstStyle/>
          <a:p>
            <a:pPr/>
            <a:r>
              <a:t>Christian Duty</a:t>
            </a:r>
          </a:p>
        </p:txBody>
      </p:sp>
      <p:sp>
        <p:nvSpPr>
          <p:cNvPr id="168" name="Content Placeholder 2"/>
          <p:cNvSpPr txBox="1"/>
          <p:nvPr>
            <p:ph type="body" idx="1"/>
          </p:nvPr>
        </p:nvSpPr>
        <p:spPr>
          <a:prstGeom prst="rect">
            <a:avLst/>
          </a:prstGeom>
        </p:spPr>
        <p:txBody>
          <a:bodyPr/>
          <a:lstStyle/>
          <a:p>
            <a:pPr marL="384048" indent="-384048">
              <a:lnSpc>
                <a:spcPct val="75200"/>
              </a:lnSpc>
              <a:defRPr sz="1400"/>
            </a:pPr>
            <a:r>
              <a:t>Can anyone else think of other passages of Scripture that would contribute to the conversation?</a:t>
            </a:r>
          </a:p>
          <a:p>
            <a:pPr marL="384048" indent="-384048">
              <a:lnSpc>
                <a:spcPct val="75200"/>
              </a:lnSpc>
              <a:defRPr sz="1400"/>
            </a:pPr>
          </a:p>
          <a:p>
            <a:pPr lvl="1">
              <a:lnSpc>
                <a:spcPct val="75200"/>
              </a:lnSpc>
              <a:spcBef>
                <a:spcPts val="500"/>
              </a:spcBef>
              <a:defRPr b="1" sz="1400"/>
            </a:pPr>
            <a:r>
              <a:t>John 17:14-16</a:t>
            </a:r>
          </a:p>
          <a:p>
            <a:pPr lvl="2" marL="1371600" indent="-384047">
              <a:lnSpc>
                <a:spcPct val="75200"/>
              </a:lnSpc>
              <a:spcBef>
                <a:spcPts val="500"/>
              </a:spcBef>
              <a:defRPr b="1" sz="1200"/>
            </a:pPr>
            <a:r>
              <a:t>14 </a:t>
            </a:r>
            <a:r>
              <a:rPr b="0"/>
              <a:t>I have given them your word, and the world has hated them because they are not of the world, just as I am not of the world. </a:t>
            </a:r>
            <a:r>
              <a:t>15 </a:t>
            </a:r>
            <a:r>
              <a:rPr b="0"/>
              <a:t>I do not ask that you take them out of the world, but that you keep them from the evil one.[</a:t>
            </a:r>
            <a:r>
              <a:rPr b="0" u="sng">
                <a:solidFill>
                  <a:schemeClr val="accent5"/>
                </a:solidFill>
                <a:uFill>
                  <a:solidFill>
                    <a:schemeClr val="accent5"/>
                  </a:solidFill>
                </a:uFill>
                <a:hlinkClick r:id="rId2" invalidUrl="" action="" tgtFrame="" tooltip="" history="1" highlightClick="0" endSnd="0"/>
              </a:rPr>
              <a:t>a</a:t>
            </a:r>
            <a:r>
              <a:rPr b="0"/>
              <a:t>] </a:t>
            </a:r>
            <a:r>
              <a:t>16 </a:t>
            </a:r>
            <a:r>
              <a:rPr b="0"/>
              <a:t>They are not of the world, just as I am not of the world.</a:t>
            </a:r>
          </a:p>
          <a:p>
            <a:pPr lvl="1">
              <a:lnSpc>
                <a:spcPct val="75200"/>
              </a:lnSpc>
              <a:spcBef>
                <a:spcPts val="500"/>
              </a:spcBef>
              <a:defRPr b="1" sz="1400"/>
            </a:pPr>
            <a:r>
              <a:t>Romans 12:2</a:t>
            </a:r>
          </a:p>
          <a:p>
            <a:pPr lvl="2" marL="1371600" indent="-384047">
              <a:lnSpc>
                <a:spcPct val="75200"/>
              </a:lnSpc>
              <a:spcBef>
                <a:spcPts val="500"/>
              </a:spcBef>
              <a:defRPr sz="1200"/>
            </a:pPr>
            <a:r>
              <a:t>“Do not be conformed to this world, but be transformed by the renewal of your mind, that by testing you may discern what is the will of God, what is good and acceptable and perfect.”</a:t>
            </a:r>
          </a:p>
          <a:p>
            <a:pPr lvl="1">
              <a:lnSpc>
                <a:spcPct val="75200"/>
              </a:lnSpc>
              <a:spcBef>
                <a:spcPts val="500"/>
              </a:spcBef>
              <a:defRPr b="1" sz="1400"/>
            </a:pPr>
            <a:r>
              <a:t>1 John 2:15-17</a:t>
            </a:r>
          </a:p>
          <a:p>
            <a:pPr lvl="2" marL="1371600" indent="-384047">
              <a:lnSpc>
                <a:spcPct val="75200"/>
              </a:lnSpc>
              <a:spcBef>
                <a:spcPts val="500"/>
              </a:spcBef>
              <a:defRPr sz="1200"/>
            </a:pPr>
            <a:r>
              <a:t>“Do not love the world or the things in the world. If anyone loves the world, the love of the Father is not in him. For all that is in the world—the desires of the flesh and the desires of the eyes and pride in possessions—is not from the Father but is from the world. And the world is passing away along with its desires, but whoever does the will of God abides forever.”</a:t>
            </a:r>
          </a:p>
          <a:p>
            <a:pPr lvl="1">
              <a:lnSpc>
                <a:spcPct val="75200"/>
              </a:lnSpc>
              <a:spcBef>
                <a:spcPts val="500"/>
              </a:spcBef>
              <a:defRPr b="1" sz="1400"/>
            </a:pPr>
            <a:r>
              <a:t>1 Peter 5:8</a:t>
            </a:r>
          </a:p>
          <a:p>
            <a:pPr lvl="2" marL="1371600" indent="-384047">
              <a:lnSpc>
                <a:spcPct val="75200"/>
              </a:lnSpc>
              <a:spcBef>
                <a:spcPts val="500"/>
              </a:spcBef>
              <a:defRPr b="1" sz="1200"/>
            </a:pPr>
            <a:r>
              <a:t>“8 </a:t>
            </a:r>
            <a:r>
              <a:rPr b="0"/>
              <a:t>Be sober-minded; be watchful. Your adversary the devil prowls around like a roaring lion, seeking someone to devour.”</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Title 1"/>
          <p:cNvSpPr txBox="1"/>
          <p:nvPr>
            <p:ph type="title"/>
          </p:nvPr>
        </p:nvSpPr>
        <p:spPr>
          <a:prstGeom prst="rect">
            <a:avLst/>
          </a:prstGeom>
        </p:spPr>
        <p:txBody>
          <a:bodyPr/>
          <a:lstStyle/>
          <a:p>
            <a:pPr/>
            <a:r>
              <a:t>Christian Duty</a:t>
            </a:r>
            <a:r>
              <a:t>–</a:t>
            </a:r>
            <a:r>
              <a:t> Alcohol &amp; Drugs</a:t>
            </a:r>
          </a:p>
        </p:txBody>
      </p:sp>
      <p:sp>
        <p:nvSpPr>
          <p:cNvPr id="171" name="Content Placeholder 2"/>
          <p:cNvSpPr txBox="1"/>
          <p:nvPr>
            <p:ph type="body" idx="1"/>
          </p:nvPr>
        </p:nvSpPr>
        <p:spPr>
          <a:prstGeom prst="rect">
            <a:avLst/>
          </a:prstGeom>
        </p:spPr>
        <p:txBody>
          <a:bodyPr/>
          <a:lstStyle/>
          <a:p>
            <a:pPr/>
            <a:r>
              <a:t>Drunkenness is a sin.</a:t>
            </a:r>
          </a:p>
          <a:p>
            <a:pPr lvl="2" marL="1371600" indent="-384047">
              <a:spcBef>
                <a:spcPts val="500"/>
              </a:spcBef>
              <a:defRPr b="1" sz="1800"/>
            </a:pPr>
            <a:r>
              <a:t>Eph. 5:18</a:t>
            </a:r>
          </a:p>
          <a:p>
            <a:pPr lvl="3" marL="1828800" indent="-384047">
              <a:spcBef>
                <a:spcPts val="500"/>
              </a:spcBef>
              <a:defRPr sz="1800"/>
            </a:pPr>
            <a:r>
              <a:t>“And do not get drunk with wine, for that is debauchery, but be filled with the Spirit.”</a:t>
            </a:r>
            <a:endParaRPr i="1"/>
          </a:p>
          <a:p>
            <a:pPr lvl="2" marL="1371600" indent="-384047">
              <a:spcBef>
                <a:spcPts val="500"/>
              </a:spcBef>
              <a:defRPr b="1" sz="1800"/>
            </a:pPr>
            <a:r>
              <a:t>Gal. 5:19-21</a:t>
            </a:r>
          </a:p>
          <a:p>
            <a:pPr lvl="3" marL="1828800" indent="-384047">
              <a:spcBef>
                <a:spcPts val="500"/>
              </a:spcBef>
              <a:defRPr sz="1800"/>
            </a:pPr>
            <a:r>
              <a:t>“Now the works of the flesh are evident: sexual immorality, impurity, sensuality, idolatry, sorcery, enmity, strife, jealousy, fits of anger, rivalries, dissensions, divisions, envy drunkenness, orgies, and things like these. I warn you, as I warned you before, that those who do such things will not inherit the kingdom of God.”</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Crop">
  <a:themeElements>
    <a:clrScheme name="Crop">
      <a:dk1>
        <a:srgbClr val="000000"/>
      </a:dk1>
      <a:lt1>
        <a:srgbClr val="EFEDE3"/>
      </a:lt1>
      <a:dk2>
        <a:srgbClr val="A7A7A7"/>
      </a:dk2>
      <a:lt2>
        <a:srgbClr val="535353"/>
      </a:lt2>
      <a:accent1>
        <a:srgbClr val="8C8D86"/>
      </a:accent1>
      <a:accent2>
        <a:srgbClr val="E6C069"/>
      </a:accent2>
      <a:accent3>
        <a:srgbClr val="897B61"/>
      </a:accent3>
      <a:accent4>
        <a:srgbClr val="8DAB8E"/>
      </a:accent4>
      <a:accent5>
        <a:srgbClr val="77A2BB"/>
      </a:accent5>
      <a:accent6>
        <a:srgbClr val="E28394"/>
      </a:accent6>
      <a:hlink>
        <a:srgbClr val="0000FF"/>
      </a:hlink>
      <a:folHlink>
        <a:srgbClr val="FF00FF"/>
      </a:folHlink>
    </a:clrScheme>
    <a:fontScheme name="Crop">
      <a:majorFont>
        <a:latin typeface="Franklin Gothic Book"/>
        <a:ea typeface="Franklin Gothic Book"/>
        <a:cs typeface="Franklin Gothic Book"/>
      </a:majorFont>
      <a:minorFont>
        <a:latin typeface="Helvetica"/>
        <a:ea typeface="Helvetica"/>
        <a:cs typeface="Helvetica"/>
      </a:minorFont>
    </a:fontScheme>
    <a:fmtScheme name="Crop">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4925"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492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rop">
  <a:themeElements>
    <a:clrScheme name="Crop">
      <a:dk1>
        <a:srgbClr val="000000"/>
      </a:dk1>
      <a:lt1>
        <a:srgbClr val="FFFFFF"/>
      </a:lt1>
      <a:dk2>
        <a:srgbClr val="A7A7A7"/>
      </a:dk2>
      <a:lt2>
        <a:srgbClr val="535353"/>
      </a:lt2>
      <a:accent1>
        <a:srgbClr val="8C8D86"/>
      </a:accent1>
      <a:accent2>
        <a:srgbClr val="E6C069"/>
      </a:accent2>
      <a:accent3>
        <a:srgbClr val="897B61"/>
      </a:accent3>
      <a:accent4>
        <a:srgbClr val="8DAB8E"/>
      </a:accent4>
      <a:accent5>
        <a:srgbClr val="77A2BB"/>
      </a:accent5>
      <a:accent6>
        <a:srgbClr val="E28394"/>
      </a:accent6>
      <a:hlink>
        <a:srgbClr val="0000FF"/>
      </a:hlink>
      <a:folHlink>
        <a:srgbClr val="FF00FF"/>
      </a:folHlink>
    </a:clrScheme>
    <a:fontScheme name="Crop">
      <a:majorFont>
        <a:latin typeface="Franklin Gothic Book"/>
        <a:ea typeface="Franklin Gothic Book"/>
        <a:cs typeface="Franklin Gothic Book"/>
      </a:majorFont>
      <a:minorFont>
        <a:latin typeface="Helvetica"/>
        <a:ea typeface="Helvetica"/>
        <a:cs typeface="Helvetica"/>
      </a:minorFont>
    </a:fontScheme>
    <a:fmtScheme name="Crop">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4925" cap="flat">
          <a:solidFill>
            <a:schemeClr val="accent1"/>
          </a:solidFill>
          <a:prstDash val="solid"/>
          <a:round/>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492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Franklin Gothic Boo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