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3" r:id="rId3"/>
    <p:sldId id="262" r:id="rId4"/>
    <p:sldId id="261" r:id="rId5"/>
    <p:sldId id="264" r:id="rId6"/>
    <p:sldId id="257" r:id="rId7"/>
    <p:sldId id="260"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111" d="100"/>
          <a:sy n="111" d="100"/>
        </p:scale>
        <p:origin x="106" y="2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C2C19F-F42E-48A9-9122-1324CBB9F56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8BA7CD7-1B35-4063-8DF0-C0029B2B6DAB}">
      <dgm:prSet custT="1"/>
      <dgm:spPr/>
      <dgm:t>
        <a:bodyPr/>
        <a:lstStyle/>
        <a:p>
          <a:r>
            <a:rPr lang="en-US" sz="2000" dirty="0"/>
            <a:t>PRIMARY - First-rank doctrines are essential to the gospel itself.</a:t>
          </a:r>
        </a:p>
      </dgm:t>
    </dgm:pt>
    <dgm:pt modelId="{0BEFF42D-FD43-4EA1-A9B8-45B6E342D0EA}" type="parTrans" cxnId="{A4B834B1-5DD1-4378-B0AB-357BAD29C8B4}">
      <dgm:prSet/>
      <dgm:spPr/>
      <dgm:t>
        <a:bodyPr/>
        <a:lstStyle/>
        <a:p>
          <a:endParaRPr lang="en-US"/>
        </a:p>
      </dgm:t>
    </dgm:pt>
    <dgm:pt modelId="{C4659BD1-979A-4E8E-B20D-781089AA1849}" type="sibTrans" cxnId="{A4B834B1-5DD1-4378-B0AB-357BAD29C8B4}">
      <dgm:prSet/>
      <dgm:spPr/>
      <dgm:t>
        <a:bodyPr/>
        <a:lstStyle/>
        <a:p>
          <a:endParaRPr lang="en-US"/>
        </a:p>
      </dgm:t>
    </dgm:pt>
    <dgm:pt modelId="{6B7D9EA5-661D-42D6-A44B-4635C144A074}">
      <dgm:prSet custT="1"/>
      <dgm:spPr/>
      <dgm:t>
        <a:bodyPr/>
        <a:lstStyle/>
        <a:p>
          <a:r>
            <a:rPr lang="en-US" sz="2000" dirty="0"/>
            <a:t>SECONDARY - Second-rank doctrines are urgent for the health and practice of the church such that they frequently cause Christians to separate at the level of local church, denomination, and/or ministry.</a:t>
          </a:r>
        </a:p>
      </dgm:t>
    </dgm:pt>
    <dgm:pt modelId="{B9964411-C207-4B66-B03E-AF53EF99F8C7}" type="parTrans" cxnId="{E05421F3-0BBD-4985-867C-D64BC551775F}">
      <dgm:prSet/>
      <dgm:spPr/>
      <dgm:t>
        <a:bodyPr/>
        <a:lstStyle/>
        <a:p>
          <a:endParaRPr lang="en-US"/>
        </a:p>
      </dgm:t>
    </dgm:pt>
    <dgm:pt modelId="{57F2BDC3-5CC8-46FD-97D3-8476C5658B54}" type="sibTrans" cxnId="{E05421F3-0BBD-4985-867C-D64BC551775F}">
      <dgm:prSet/>
      <dgm:spPr/>
      <dgm:t>
        <a:bodyPr/>
        <a:lstStyle/>
        <a:p>
          <a:endParaRPr lang="en-US"/>
        </a:p>
      </dgm:t>
    </dgm:pt>
    <dgm:pt modelId="{E13C1FD1-81AB-4D02-9DAD-0B08E4628BE1}">
      <dgm:prSet custT="1"/>
      <dgm:spPr/>
      <dgm:t>
        <a:bodyPr/>
        <a:lstStyle/>
        <a:p>
          <a:r>
            <a:rPr lang="en-US" sz="2000" dirty="0"/>
            <a:t>TERTIARY - Third-rank doctrines are important to Christian theology, but not enough to justify separation or division among Christians</a:t>
          </a:r>
          <a:r>
            <a:rPr lang="en-US" sz="500" dirty="0"/>
            <a:t>.</a:t>
          </a:r>
        </a:p>
      </dgm:t>
    </dgm:pt>
    <dgm:pt modelId="{2EC5D215-0AC4-44C8-9576-40D28E4E1EC3}" type="parTrans" cxnId="{CC4AFDD7-F0F8-47B5-AFD5-56C1183AE26C}">
      <dgm:prSet/>
      <dgm:spPr/>
      <dgm:t>
        <a:bodyPr/>
        <a:lstStyle/>
        <a:p>
          <a:endParaRPr lang="en-US"/>
        </a:p>
      </dgm:t>
    </dgm:pt>
    <dgm:pt modelId="{9E3B9BB9-D088-42DC-9B10-30D1BE22C3AC}" type="sibTrans" cxnId="{CC4AFDD7-F0F8-47B5-AFD5-56C1183AE26C}">
      <dgm:prSet/>
      <dgm:spPr/>
      <dgm:t>
        <a:bodyPr/>
        <a:lstStyle/>
        <a:p>
          <a:endParaRPr lang="en-US"/>
        </a:p>
      </dgm:t>
    </dgm:pt>
    <dgm:pt modelId="{DEB846D9-7312-43FF-A09F-2D9AA7722629}">
      <dgm:prSet custT="1"/>
      <dgm:spPr/>
      <dgm:t>
        <a:bodyPr/>
        <a:lstStyle/>
        <a:p>
          <a:r>
            <a:rPr lang="en-US" sz="2000" dirty="0"/>
            <a:t>ADIAPHORA - Fourth-rank doctrines are unimportant to our gospel witness and ministry collaboration</a:t>
          </a:r>
          <a:r>
            <a:rPr lang="en-US" sz="500" dirty="0"/>
            <a:t>.</a:t>
          </a:r>
        </a:p>
      </dgm:t>
    </dgm:pt>
    <dgm:pt modelId="{07FE5111-841F-4384-9C0C-D0C0BAE40AB3}" type="parTrans" cxnId="{383E996D-933F-4F06-9182-A6BE8E91D463}">
      <dgm:prSet/>
      <dgm:spPr/>
      <dgm:t>
        <a:bodyPr/>
        <a:lstStyle/>
        <a:p>
          <a:endParaRPr lang="en-US"/>
        </a:p>
      </dgm:t>
    </dgm:pt>
    <dgm:pt modelId="{A8CBB926-3CED-46D0-82E1-761BC2302100}" type="sibTrans" cxnId="{383E996D-933F-4F06-9182-A6BE8E91D463}">
      <dgm:prSet/>
      <dgm:spPr/>
      <dgm:t>
        <a:bodyPr/>
        <a:lstStyle/>
        <a:p>
          <a:endParaRPr lang="en-US"/>
        </a:p>
      </dgm:t>
    </dgm:pt>
    <dgm:pt modelId="{D902534A-D113-4FAD-B220-94FE34E432B0}" type="pres">
      <dgm:prSet presAssocID="{ACC2C19F-F42E-48A9-9122-1324CBB9F569}" presName="linear" presStyleCnt="0">
        <dgm:presLayoutVars>
          <dgm:animLvl val="lvl"/>
          <dgm:resizeHandles val="exact"/>
        </dgm:presLayoutVars>
      </dgm:prSet>
      <dgm:spPr/>
    </dgm:pt>
    <dgm:pt modelId="{37BE67D2-55D1-4EA6-8A47-297DDF40F754}" type="pres">
      <dgm:prSet presAssocID="{08BA7CD7-1B35-4063-8DF0-C0029B2B6DAB}" presName="parentText" presStyleLbl="node1" presStyleIdx="0" presStyleCnt="4">
        <dgm:presLayoutVars>
          <dgm:chMax val="0"/>
          <dgm:bulletEnabled val="1"/>
        </dgm:presLayoutVars>
      </dgm:prSet>
      <dgm:spPr/>
    </dgm:pt>
    <dgm:pt modelId="{894DABB3-BCAE-42DF-B9B8-88B4B39329DC}" type="pres">
      <dgm:prSet presAssocID="{C4659BD1-979A-4E8E-B20D-781089AA1849}" presName="spacer" presStyleCnt="0"/>
      <dgm:spPr/>
    </dgm:pt>
    <dgm:pt modelId="{D9573018-FD19-4FFB-A5F1-649DE28A71A6}" type="pres">
      <dgm:prSet presAssocID="{6B7D9EA5-661D-42D6-A44B-4635C144A074}" presName="parentText" presStyleLbl="node1" presStyleIdx="1" presStyleCnt="4">
        <dgm:presLayoutVars>
          <dgm:chMax val="0"/>
          <dgm:bulletEnabled val="1"/>
        </dgm:presLayoutVars>
      </dgm:prSet>
      <dgm:spPr/>
    </dgm:pt>
    <dgm:pt modelId="{9C36F0BE-B756-4111-817B-72E657347E3C}" type="pres">
      <dgm:prSet presAssocID="{57F2BDC3-5CC8-46FD-97D3-8476C5658B54}" presName="spacer" presStyleCnt="0"/>
      <dgm:spPr/>
    </dgm:pt>
    <dgm:pt modelId="{9E7EA31E-8977-4652-9C3A-69FD892287FC}" type="pres">
      <dgm:prSet presAssocID="{E13C1FD1-81AB-4D02-9DAD-0B08E4628BE1}" presName="parentText" presStyleLbl="node1" presStyleIdx="2" presStyleCnt="4">
        <dgm:presLayoutVars>
          <dgm:chMax val="0"/>
          <dgm:bulletEnabled val="1"/>
        </dgm:presLayoutVars>
      </dgm:prSet>
      <dgm:spPr/>
    </dgm:pt>
    <dgm:pt modelId="{A862837D-E483-4D82-B4F3-FE94D5478EDA}" type="pres">
      <dgm:prSet presAssocID="{9E3B9BB9-D088-42DC-9B10-30D1BE22C3AC}" presName="spacer" presStyleCnt="0"/>
      <dgm:spPr/>
    </dgm:pt>
    <dgm:pt modelId="{A722FFF5-A008-4BC6-9B9B-284A0900645D}" type="pres">
      <dgm:prSet presAssocID="{DEB846D9-7312-43FF-A09F-2D9AA7722629}" presName="parentText" presStyleLbl="node1" presStyleIdx="3" presStyleCnt="4">
        <dgm:presLayoutVars>
          <dgm:chMax val="0"/>
          <dgm:bulletEnabled val="1"/>
        </dgm:presLayoutVars>
      </dgm:prSet>
      <dgm:spPr/>
    </dgm:pt>
  </dgm:ptLst>
  <dgm:cxnLst>
    <dgm:cxn modelId="{A142781F-2380-487C-AF8E-241C09D33A83}" type="presOf" srcId="{ACC2C19F-F42E-48A9-9122-1324CBB9F569}" destId="{D902534A-D113-4FAD-B220-94FE34E432B0}" srcOrd="0" destOrd="0" presId="urn:microsoft.com/office/officeart/2005/8/layout/vList2"/>
    <dgm:cxn modelId="{383E996D-933F-4F06-9182-A6BE8E91D463}" srcId="{ACC2C19F-F42E-48A9-9122-1324CBB9F569}" destId="{DEB846D9-7312-43FF-A09F-2D9AA7722629}" srcOrd="3" destOrd="0" parTransId="{07FE5111-841F-4384-9C0C-D0C0BAE40AB3}" sibTransId="{A8CBB926-3CED-46D0-82E1-761BC2302100}"/>
    <dgm:cxn modelId="{1D8F9C4F-2684-4BC1-BA28-235C93F421D9}" type="presOf" srcId="{08BA7CD7-1B35-4063-8DF0-C0029B2B6DAB}" destId="{37BE67D2-55D1-4EA6-8A47-297DDF40F754}" srcOrd="0" destOrd="0" presId="urn:microsoft.com/office/officeart/2005/8/layout/vList2"/>
    <dgm:cxn modelId="{BCC1075A-0AB5-4BB3-98A5-825EBB82189B}" type="presOf" srcId="{E13C1FD1-81AB-4D02-9DAD-0B08E4628BE1}" destId="{9E7EA31E-8977-4652-9C3A-69FD892287FC}" srcOrd="0" destOrd="0" presId="urn:microsoft.com/office/officeart/2005/8/layout/vList2"/>
    <dgm:cxn modelId="{20C1A390-CE80-48D7-B0B0-D04B157000C6}" type="presOf" srcId="{6B7D9EA5-661D-42D6-A44B-4635C144A074}" destId="{D9573018-FD19-4FFB-A5F1-649DE28A71A6}" srcOrd="0" destOrd="0" presId="urn:microsoft.com/office/officeart/2005/8/layout/vList2"/>
    <dgm:cxn modelId="{431770A9-8976-4921-B01B-7E5C4C2B4F21}" type="presOf" srcId="{DEB846D9-7312-43FF-A09F-2D9AA7722629}" destId="{A722FFF5-A008-4BC6-9B9B-284A0900645D}" srcOrd="0" destOrd="0" presId="urn:microsoft.com/office/officeart/2005/8/layout/vList2"/>
    <dgm:cxn modelId="{A4B834B1-5DD1-4378-B0AB-357BAD29C8B4}" srcId="{ACC2C19F-F42E-48A9-9122-1324CBB9F569}" destId="{08BA7CD7-1B35-4063-8DF0-C0029B2B6DAB}" srcOrd="0" destOrd="0" parTransId="{0BEFF42D-FD43-4EA1-A9B8-45B6E342D0EA}" sibTransId="{C4659BD1-979A-4E8E-B20D-781089AA1849}"/>
    <dgm:cxn modelId="{CC4AFDD7-F0F8-47B5-AFD5-56C1183AE26C}" srcId="{ACC2C19F-F42E-48A9-9122-1324CBB9F569}" destId="{E13C1FD1-81AB-4D02-9DAD-0B08E4628BE1}" srcOrd="2" destOrd="0" parTransId="{2EC5D215-0AC4-44C8-9576-40D28E4E1EC3}" sibTransId="{9E3B9BB9-D088-42DC-9B10-30D1BE22C3AC}"/>
    <dgm:cxn modelId="{E05421F3-0BBD-4985-867C-D64BC551775F}" srcId="{ACC2C19F-F42E-48A9-9122-1324CBB9F569}" destId="{6B7D9EA5-661D-42D6-A44B-4635C144A074}" srcOrd="1" destOrd="0" parTransId="{B9964411-C207-4B66-B03E-AF53EF99F8C7}" sibTransId="{57F2BDC3-5CC8-46FD-97D3-8476C5658B54}"/>
    <dgm:cxn modelId="{1E8861E4-9CFF-4A14-B5F3-DA9E275CF3AD}" type="presParOf" srcId="{D902534A-D113-4FAD-B220-94FE34E432B0}" destId="{37BE67D2-55D1-4EA6-8A47-297DDF40F754}" srcOrd="0" destOrd="0" presId="urn:microsoft.com/office/officeart/2005/8/layout/vList2"/>
    <dgm:cxn modelId="{256056C1-FEF1-43AA-A8C6-75F411569205}" type="presParOf" srcId="{D902534A-D113-4FAD-B220-94FE34E432B0}" destId="{894DABB3-BCAE-42DF-B9B8-88B4B39329DC}" srcOrd="1" destOrd="0" presId="urn:microsoft.com/office/officeart/2005/8/layout/vList2"/>
    <dgm:cxn modelId="{BED6F226-4D08-404A-9D15-62A765FB3B4E}" type="presParOf" srcId="{D902534A-D113-4FAD-B220-94FE34E432B0}" destId="{D9573018-FD19-4FFB-A5F1-649DE28A71A6}" srcOrd="2" destOrd="0" presId="urn:microsoft.com/office/officeart/2005/8/layout/vList2"/>
    <dgm:cxn modelId="{00D0A607-EE30-4206-B863-E97C5EA672C8}" type="presParOf" srcId="{D902534A-D113-4FAD-B220-94FE34E432B0}" destId="{9C36F0BE-B756-4111-817B-72E657347E3C}" srcOrd="3" destOrd="0" presId="urn:microsoft.com/office/officeart/2005/8/layout/vList2"/>
    <dgm:cxn modelId="{5986187D-EBB6-42E8-8085-360AC9A39A21}" type="presParOf" srcId="{D902534A-D113-4FAD-B220-94FE34E432B0}" destId="{9E7EA31E-8977-4652-9C3A-69FD892287FC}" srcOrd="4" destOrd="0" presId="urn:microsoft.com/office/officeart/2005/8/layout/vList2"/>
    <dgm:cxn modelId="{BFFB7703-6B33-4260-A0C0-38EF3D67CAC3}" type="presParOf" srcId="{D902534A-D113-4FAD-B220-94FE34E432B0}" destId="{A862837D-E483-4D82-B4F3-FE94D5478EDA}" srcOrd="5" destOrd="0" presId="urn:microsoft.com/office/officeart/2005/8/layout/vList2"/>
    <dgm:cxn modelId="{826FA4A9-8A72-477B-931F-33AD1E7B60FC}" type="presParOf" srcId="{D902534A-D113-4FAD-B220-94FE34E432B0}" destId="{A722FFF5-A008-4BC6-9B9B-284A0900645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BE67D2-55D1-4EA6-8A47-297DDF40F754}">
      <dsp:nvSpPr>
        <dsp:cNvPr id="0" name=""/>
        <dsp:cNvSpPr/>
      </dsp:nvSpPr>
      <dsp:spPr>
        <a:xfrm>
          <a:off x="0" y="1252"/>
          <a:ext cx="6263640" cy="136476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PRIMARY - First-rank doctrines are essential to the gospel itself.</a:t>
          </a:r>
        </a:p>
      </dsp:txBody>
      <dsp:txXfrm>
        <a:off x="66622" y="67874"/>
        <a:ext cx="6130396" cy="1231522"/>
      </dsp:txXfrm>
    </dsp:sp>
    <dsp:sp modelId="{D9573018-FD19-4FFB-A5F1-649DE28A71A6}">
      <dsp:nvSpPr>
        <dsp:cNvPr id="0" name=""/>
        <dsp:cNvSpPr/>
      </dsp:nvSpPr>
      <dsp:spPr>
        <a:xfrm>
          <a:off x="0" y="1380391"/>
          <a:ext cx="6263640" cy="1364766"/>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SECONDARY - Second-rank doctrines are urgent for the health and practice of the church such that they frequently cause Christians to separate at the level of local church, denomination, and/or ministry.</a:t>
          </a:r>
        </a:p>
      </dsp:txBody>
      <dsp:txXfrm>
        <a:off x="66622" y="1447013"/>
        <a:ext cx="6130396" cy="1231522"/>
      </dsp:txXfrm>
    </dsp:sp>
    <dsp:sp modelId="{9E7EA31E-8977-4652-9C3A-69FD892287FC}">
      <dsp:nvSpPr>
        <dsp:cNvPr id="0" name=""/>
        <dsp:cNvSpPr/>
      </dsp:nvSpPr>
      <dsp:spPr>
        <a:xfrm>
          <a:off x="0" y="2759529"/>
          <a:ext cx="6263640" cy="1364766"/>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TERTIARY - Third-rank doctrines are important to Christian theology, but not enough to justify separation or division among Christians</a:t>
          </a:r>
          <a:r>
            <a:rPr lang="en-US" sz="500" kern="1200" dirty="0"/>
            <a:t>.</a:t>
          </a:r>
        </a:p>
      </dsp:txBody>
      <dsp:txXfrm>
        <a:off x="66622" y="2826151"/>
        <a:ext cx="6130396" cy="1231522"/>
      </dsp:txXfrm>
    </dsp:sp>
    <dsp:sp modelId="{A722FFF5-A008-4BC6-9B9B-284A0900645D}">
      <dsp:nvSpPr>
        <dsp:cNvPr id="0" name=""/>
        <dsp:cNvSpPr/>
      </dsp:nvSpPr>
      <dsp:spPr>
        <a:xfrm>
          <a:off x="0" y="4138668"/>
          <a:ext cx="6263640" cy="1364766"/>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ADIAPHORA - Fourth-rank doctrines are unimportant to our gospel witness and ministry collaboration</a:t>
          </a:r>
          <a:r>
            <a:rPr lang="en-US" sz="500" kern="1200" dirty="0"/>
            <a:t>.</a:t>
          </a:r>
        </a:p>
      </dsp:txBody>
      <dsp:txXfrm>
        <a:off x="66622" y="4205290"/>
        <a:ext cx="6130396" cy="123152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2E0E1-7D0F-4C65-88C8-CE21250BCD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FE80C2C-8621-4388-ADB1-A21FCEF4C8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650A2C-172A-4BE7-96C1-476E802E684C}"/>
              </a:ext>
            </a:extLst>
          </p:cNvPr>
          <p:cNvSpPr>
            <a:spLocks noGrp="1"/>
          </p:cNvSpPr>
          <p:nvPr>
            <p:ph type="dt" sz="half" idx="10"/>
          </p:nvPr>
        </p:nvSpPr>
        <p:spPr/>
        <p:txBody>
          <a:bodyPr/>
          <a:lstStyle/>
          <a:p>
            <a:fld id="{66070D43-8E75-49BF-B867-3668A2DEF1C7}" type="datetimeFigureOut">
              <a:rPr lang="en-US" smtClean="0"/>
              <a:t>12/5/2021</a:t>
            </a:fld>
            <a:endParaRPr lang="en-US"/>
          </a:p>
        </p:txBody>
      </p:sp>
      <p:sp>
        <p:nvSpPr>
          <p:cNvPr id="5" name="Footer Placeholder 4">
            <a:extLst>
              <a:ext uri="{FF2B5EF4-FFF2-40B4-BE49-F238E27FC236}">
                <a16:creationId xmlns:a16="http://schemas.microsoft.com/office/drawing/2014/main" id="{733D7578-31C9-475D-869B-E10231D823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9029A2-2BC9-4794-BBA9-7191900084A3}"/>
              </a:ext>
            </a:extLst>
          </p:cNvPr>
          <p:cNvSpPr>
            <a:spLocks noGrp="1"/>
          </p:cNvSpPr>
          <p:nvPr>
            <p:ph type="sldNum" sz="quarter" idx="12"/>
          </p:nvPr>
        </p:nvSpPr>
        <p:spPr/>
        <p:txBody>
          <a:bodyPr/>
          <a:lstStyle/>
          <a:p>
            <a:fld id="{C16E1F79-779C-4EB1-BCFD-F581A25BE833}" type="slidenum">
              <a:rPr lang="en-US" smtClean="0"/>
              <a:t>‹#›</a:t>
            </a:fld>
            <a:endParaRPr lang="en-US"/>
          </a:p>
        </p:txBody>
      </p:sp>
    </p:spTree>
    <p:extLst>
      <p:ext uri="{BB962C8B-B14F-4D97-AF65-F5344CB8AC3E}">
        <p14:creationId xmlns:p14="http://schemas.microsoft.com/office/powerpoint/2010/main" val="3071155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59C74-9A97-4D89-B4CC-7EEA02B890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5876C3-A616-4E85-BA13-15F6922FEB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56370A-6A0A-46E1-B48D-F147CCD89C50}"/>
              </a:ext>
            </a:extLst>
          </p:cNvPr>
          <p:cNvSpPr>
            <a:spLocks noGrp="1"/>
          </p:cNvSpPr>
          <p:nvPr>
            <p:ph type="dt" sz="half" idx="10"/>
          </p:nvPr>
        </p:nvSpPr>
        <p:spPr/>
        <p:txBody>
          <a:bodyPr/>
          <a:lstStyle/>
          <a:p>
            <a:fld id="{66070D43-8E75-49BF-B867-3668A2DEF1C7}" type="datetimeFigureOut">
              <a:rPr lang="en-US" smtClean="0"/>
              <a:t>12/5/2021</a:t>
            </a:fld>
            <a:endParaRPr lang="en-US"/>
          </a:p>
        </p:txBody>
      </p:sp>
      <p:sp>
        <p:nvSpPr>
          <p:cNvPr id="5" name="Footer Placeholder 4">
            <a:extLst>
              <a:ext uri="{FF2B5EF4-FFF2-40B4-BE49-F238E27FC236}">
                <a16:creationId xmlns:a16="http://schemas.microsoft.com/office/drawing/2014/main" id="{0959A94C-96F0-46ED-A6D2-28403339AF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AD8FF8-1151-4CCC-937E-F858D85FD071}"/>
              </a:ext>
            </a:extLst>
          </p:cNvPr>
          <p:cNvSpPr>
            <a:spLocks noGrp="1"/>
          </p:cNvSpPr>
          <p:nvPr>
            <p:ph type="sldNum" sz="quarter" idx="12"/>
          </p:nvPr>
        </p:nvSpPr>
        <p:spPr/>
        <p:txBody>
          <a:bodyPr/>
          <a:lstStyle/>
          <a:p>
            <a:fld id="{C16E1F79-779C-4EB1-BCFD-F581A25BE833}" type="slidenum">
              <a:rPr lang="en-US" smtClean="0"/>
              <a:t>‹#›</a:t>
            </a:fld>
            <a:endParaRPr lang="en-US"/>
          </a:p>
        </p:txBody>
      </p:sp>
    </p:spTree>
    <p:extLst>
      <p:ext uri="{BB962C8B-B14F-4D97-AF65-F5344CB8AC3E}">
        <p14:creationId xmlns:p14="http://schemas.microsoft.com/office/powerpoint/2010/main" val="4230958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FD7499-86F1-450F-8A69-547015CA11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931A0F-CF12-430B-B45A-52B8560E3E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97F3AD-FE5B-48E8-A2B0-1C21F449AB07}"/>
              </a:ext>
            </a:extLst>
          </p:cNvPr>
          <p:cNvSpPr>
            <a:spLocks noGrp="1"/>
          </p:cNvSpPr>
          <p:nvPr>
            <p:ph type="dt" sz="half" idx="10"/>
          </p:nvPr>
        </p:nvSpPr>
        <p:spPr/>
        <p:txBody>
          <a:bodyPr/>
          <a:lstStyle/>
          <a:p>
            <a:fld id="{66070D43-8E75-49BF-B867-3668A2DEF1C7}" type="datetimeFigureOut">
              <a:rPr lang="en-US" smtClean="0"/>
              <a:t>12/5/2021</a:t>
            </a:fld>
            <a:endParaRPr lang="en-US"/>
          </a:p>
        </p:txBody>
      </p:sp>
      <p:sp>
        <p:nvSpPr>
          <p:cNvPr id="5" name="Footer Placeholder 4">
            <a:extLst>
              <a:ext uri="{FF2B5EF4-FFF2-40B4-BE49-F238E27FC236}">
                <a16:creationId xmlns:a16="http://schemas.microsoft.com/office/drawing/2014/main" id="{7A6B62FB-A5DD-416F-8C76-6949A69A35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D007C9-679D-44AA-B381-601C14592192}"/>
              </a:ext>
            </a:extLst>
          </p:cNvPr>
          <p:cNvSpPr>
            <a:spLocks noGrp="1"/>
          </p:cNvSpPr>
          <p:nvPr>
            <p:ph type="sldNum" sz="quarter" idx="12"/>
          </p:nvPr>
        </p:nvSpPr>
        <p:spPr/>
        <p:txBody>
          <a:bodyPr/>
          <a:lstStyle/>
          <a:p>
            <a:fld id="{C16E1F79-779C-4EB1-BCFD-F581A25BE833}" type="slidenum">
              <a:rPr lang="en-US" smtClean="0"/>
              <a:t>‹#›</a:t>
            </a:fld>
            <a:endParaRPr lang="en-US"/>
          </a:p>
        </p:txBody>
      </p:sp>
    </p:spTree>
    <p:extLst>
      <p:ext uri="{BB962C8B-B14F-4D97-AF65-F5344CB8AC3E}">
        <p14:creationId xmlns:p14="http://schemas.microsoft.com/office/powerpoint/2010/main" val="4214486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7EE38-24AE-4899-808A-0665FC5121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B09AC9-24AF-4A47-A36B-B1CABC0F07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185656-3FF0-4D9B-A98F-9AB75827BAC5}"/>
              </a:ext>
            </a:extLst>
          </p:cNvPr>
          <p:cNvSpPr>
            <a:spLocks noGrp="1"/>
          </p:cNvSpPr>
          <p:nvPr>
            <p:ph type="dt" sz="half" idx="10"/>
          </p:nvPr>
        </p:nvSpPr>
        <p:spPr/>
        <p:txBody>
          <a:bodyPr/>
          <a:lstStyle/>
          <a:p>
            <a:fld id="{66070D43-8E75-49BF-B867-3668A2DEF1C7}" type="datetimeFigureOut">
              <a:rPr lang="en-US" smtClean="0"/>
              <a:t>12/5/2021</a:t>
            </a:fld>
            <a:endParaRPr lang="en-US"/>
          </a:p>
        </p:txBody>
      </p:sp>
      <p:sp>
        <p:nvSpPr>
          <p:cNvPr id="5" name="Footer Placeholder 4">
            <a:extLst>
              <a:ext uri="{FF2B5EF4-FFF2-40B4-BE49-F238E27FC236}">
                <a16:creationId xmlns:a16="http://schemas.microsoft.com/office/drawing/2014/main" id="{6265DD7C-78E7-42D8-A3D3-DD3564A10A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6CC43E-019F-4A86-AAE2-65EC0D743F60}"/>
              </a:ext>
            </a:extLst>
          </p:cNvPr>
          <p:cNvSpPr>
            <a:spLocks noGrp="1"/>
          </p:cNvSpPr>
          <p:nvPr>
            <p:ph type="sldNum" sz="quarter" idx="12"/>
          </p:nvPr>
        </p:nvSpPr>
        <p:spPr/>
        <p:txBody>
          <a:bodyPr/>
          <a:lstStyle/>
          <a:p>
            <a:fld id="{C16E1F79-779C-4EB1-BCFD-F581A25BE833}" type="slidenum">
              <a:rPr lang="en-US" smtClean="0"/>
              <a:t>‹#›</a:t>
            </a:fld>
            <a:endParaRPr lang="en-US"/>
          </a:p>
        </p:txBody>
      </p:sp>
    </p:spTree>
    <p:extLst>
      <p:ext uri="{BB962C8B-B14F-4D97-AF65-F5344CB8AC3E}">
        <p14:creationId xmlns:p14="http://schemas.microsoft.com/office/powerpoint/2010/main" val="2705882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AAF7-A19D-46B2-8872-A47BEC6235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EA670C-37E2-4DB7-AD5B-2BDBB85490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41DB53-68F6-458C-A947-AE0EACA5E724}"/>
              </a:ext>
            </a:extLst>
          </p:cNvPr>
          <p:cNvSpPr>
            <a:spLocks noGrp="1"/>
          </p:cNvSpPr>
          <p:nvPr>
            <p:ph type="dt" sz="half" idx="10"/>
          </p:nvPr>
        </p:nvSpPr>
        <p:spPr/>
        <p:txBody>
          <a:bodyPr/>
          <a:lstStyle/>
          <a:p>
            <a:fld id="{66070D43-8E75-49BF-B867-3668A2DEF1C7}" type="datetimeFigureOut">
              <a:rPr lang="en-US" smtClean="0"/>
              <a:t>12/5/2021</a:t>
            </a:fld>
            <a:endParaRPr lang="en-US"/>
          </a:p>
        </p:txBody>
      </p:sp>
      <p:sp>
        <p:nvSpPr>
          <p:cNvPr id="5" name="Footer Placeholder 4">
            <a:extLst>
              <a:ext uri="{FF2B5EF4-FFF2-40B4-BE49-F238E27FC236}">
                <a16:creationId xmlns:a16="http://schemas.microsoft.com/office/drawing/2014/main" id="{3D0118E6-D1B7-4685-A8EB-6F95547EDB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6A9F1C-0359-479F-B03B-829BE76FBC38}"/>
              </a:ext>
            </a:extLst>
          </p:cNvPr>
          <p:cNvSpPr>
            <a:spLocks noGrp="1"/>
          </p:cNvSpPr>
          <p:nvPr>
            <p:ph type="sldNum" sz="quarter" idx="12"/>
          </p:nvPr>
        </p:nvSpPr>
        <p:spPr/>
        <p:txBody>
          <a:bodyPr/>
          <a:lstStyle/>
          <a:p>
            <a:fld id="{C16E1F79-779C-4EB1-BCFD-F581A25BE833}" type="slidenum">
              <a:rPr lang="en-US" smtClean="0"/>
              <a:t>‹#›</a:t>
            </a:fld>
            <a:endParaRPr lang="en-US"/>
          </a:p>
        </p:txBody>
      </p:sp>
    </p:spTree>
    <p:extLst>
      <p:ext uri="{BB962C8B-B14F-4D97-AF65-F5344CB8AC3E}">
        <p14:creationId xmlns:p14="http://schemas.microsoft.com/office/powerpoint/2010/main" val="630107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ECB70-C8E5-498A-9DA0-CFAF996D4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0DAC3C-9B19-43F0-966F-9607854B85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42760E-C22B-4BDA-AD37-7D72A5E13B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F810FA-940C-42A4-8BD0-FA9E1A6224B1}"/>
              </a:ext>
            </a:extLst>
          </p:cNvPr>
          <p:cNvSpPr>
            <a:spLocks noGrp="1"/>
          </p:cNvSpPr>
          <p:nvPr>
            <p:ph type="dt" sz="half" idx="10"/>
          </p:nvPr>
        </p:nvSpPr>
        <p:spPr/>
        <p:txBody>
          <a:bodyPr/>
          <a:lstStyle/>
          <a:p>
            <a:fld id="{66070D43-8E75-49BF-B867-3668A2DEF1C7}" type="datetimeFigureOut">
              <a:rPr lang="en-US" smtClean="0"/>
              <a:t>12/5/2021</a:t>
            </a:fld>
            <a:endParaRPr lang="en-US"/>
          </a:p>
        </p:txBody>
      </p:sp>
      <p:sp>
        <p:nvSpPr>
          <p:cNvPr id="6" name="Footer Placeholder 5">
            <a:extLst>
              <a:ext uri="{FF2B5EF4-FFF2-40B4-BE49-F238E27FC236}">
                <a16:creationId xmlns:a16="http://schemas.microsoft.com/office/drawing/2014/main" id="{6674B8B3-58E5-4FC9-B0B6-8B2A64EED6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E93C8-EC64-4582-8ACE-C9A174E667A6}"/>
              </a:ext>
            </a:extLst>
          </p:cNvPr>
          <p:cNvSpPr>
            <a:spLocks noGrp="1"/>
          </p:cNvSpPr>
          <p:nvPr>
            <p:ph type="sldNum" sz="quarter" idx="12"/>
          </p:nvPr>
        </p:nvSpPr>
        <p:spPr/>
        <p:txBody>
          <a:bodyPr/>
          <a:lstStyle/>
          <a:p>
            <a:fld id="{C16E1F79-779C-4EB1-BCFD-F581A25BE833}" type="slidenum">
              <a:rPr lang="en-US" smtClean="0"/>
              <a:t>‹#›</a:t>
            </a:fld>
            <a:endParaRPr lang="en-US"/>
          </a:p>
        </p:txBody>
      </p:sp>
    </p:spTree>
    <p:extLst>
      <p:ext uri="{BB962C8B-B14F-4D97-AF65-F5344CB8AC3E}">
        <p14:creationId xmlns:p14="http://schemas.microsoft.com/office/powerpoint/2010/main" val="1680264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1AD6C-220C-43B1-B103-CFAAA4D3BF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9C1D43-2037-47E8-BDC7-362D27BFAB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A39B5C-7749-4BDA-85E2-85ACF94E3E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758FB8-537D-4DED-9747-E89722BDDE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013959-02A7-49A8-B952-5EC58EF6E5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0360D8-C9FD-40CA-AB13-B959982F5F58}"/>
              </a:ext>
            </a:extLst>
          </p:cNvPr>
          <p:cNvSpPr>
            <a:spLocks noGrp="1"/>
          </p:cNvSpPr>
          <p:nvPr>
            <p:ph type="dt" sz="half" idx="10"/>
          </p:nvPr>
        </p:nvSpPr>
        <p:spPr/>
        <p:txBody>
          <a:bodyPr/>
          <a:lstStyle/>
          <a:p>
            <a:fld id="{66070D43-8E75-49BF-B867-3668A2DEF1C7}" type="datetimeFigureOut">
              <a:rPr lang="en-US" smtClean="0"/>
              <a:t>12/5/2021</a:t>
            </a:fld>
            <a:endParaRPr lang="en-US"/>
          </a:p>
        </p:txBody>
      </p:sp>
      <p:sp>
        <p:nvSpPr>
          <p:cNvPr id="8" name="Footer Placeholder 7">
            <a:extLst>
              <a:ext uri="{FF2B5EF4-FFF2-40B4-BE49-F238E27FC236}">
                <a16:creationId xmlns:a16="http://schemas.microsoft.com/office/drawing/2014/main" id="{FCD5E03D-86FE-454E-A1C4-3637F9A511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3AD6B89-B008-442C-8BDB-32FECD6706CC}"/>
              </a:ext>
            </a:extLst>
          </p:cNvPr>
          <p:cNvSpPr>
            <a:spLocks noGrp="1"/>
          </p:cNvSpPr>
          <p:nvPr>
            <p:ph type="sldNum" sz="quarter" idx="12"/>
          </p:nvPr>
        </p:nvSpPr>
        <p:spPr/>
        <p:txBody>
          <a:bodyPr/>
          <a:lstStyle/>
          <a:p>
            <a:fld id="{C16E1F79-779C-4EB1-BCFD-F581A25BE833}" type="slidenum">
              <a:rPr lang="en-US" smtClean="0"/>
              <a:t>‹#›</a:t>
            </a:fld>
            <a:endParaRPr lang="en-US"/>
          </a:p>
        </p:txBody>
      </p:sp>
    </p:spTree>
    <p:extLst>
      <p:ext uri="{BB962C8B-B14F-4D97-AF65-F5344CB8AC3E}">
        <p14:creationId xmlns:p14="http://schemas.microsoft.com/office/powerpoint/2010/main" val="2346416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198CC-866C-447E-8A67-131894E3FE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83EC97-47B2-4CF0-BC6C-6EB6E85BC3D8}"/>
              </a:ext>
            </a:extLst>
          </p:cNvPr>
          <p:cNvSpPr>
            <a:spLocks noGrp="1"/>
          </p:cNvSpPr>
          <p:nvPr>
            <p:ph type="dt" sz="half" idx="10"/>
          </p:nvPr>
        </p:nvSpPr>
        <p:spPr/>
        <p:txBody>
          <a:bodyPr/>
          <a:lstStyle/>
          <a:p>
            <a:fld id="{66070D43-8E75-49BF-B867-3668A2DEF1C7}" type="datetimeFigureOut">
              <a:rPr lang="en-US" smtClean="0"/>
              <a:t>12/5/2021</a:t>
            </a:fld>
            <a:endParaRPr lang="en-US"/>
          </a:p>
        </p:txBody>
      </p:sp>
      <p:sp>
        <p:nvSpPr>
          <p:cNvPr id="4" name="Footer Placeholder 3">
            <a:extLst>
              <a:ext uri="{FF2B5EF4-FFF2-40B4-BE49-F238E27FC236}">
                <a16:creationId xmlns:a16="http://schemas.microsoft.com/office/drawing/2014/main" id="{AB5B8286-E9F5-45E8-BDE7-6495048E2C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1FC881-2470-487E-A4DF-B91EB58125AF}"/>
              </a:ext>
            </a:extLst>
          </p:cNvPr>
          <p:cNvSpPr>
            <a:spLocks noGrp="1"/>
          </p:cNvSpPr>
          <p:nvPr>
            <p:ph type="sldNum" sz="quarter" idx="12"/>
          </p:nvPr>
        </p:nvSpPr>
        <p:spPr/>
        <p:txBody>
          <a:bodyPr/>
          <a:lstStyle/>
          <a:p>
            <a:fld id="{C16E1F79-779C-4EB1-BCFD-F581A25BE833}" type="slidenum">
              <a:rPr lang="en-US" smtClean="0"/>
              <a:t>‹#›</a:t>
            </a:fld>
            <a:endParaRPr lang="en-US"/>
          </a:p>
        </p:txBody>
      </p:sp>
    </p:spTree>
    <p:extLst>
      <p:ext uri="{BB962C8B-B14F-4D97-AF65-F5344CB8AC3E}">
        <p14:creationId xmlns:p14="http://schemas.microsoft.com/office/powerpoint/2010/main" val="3354865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2E29C9-A58C-43B8-BABF-9A019FC82AEF}"/>
              </a:ext>
            </a:extLst>
          </p:cNvPr>
          <p:cNvSpPr>
            <a:spLocks noGrp="1"/>
          </p:cNvSpPr>
          <p:nvPr>
            <p:ph type="dt" sz="half" idx="10"/>
          </p:nvPr>
        </p:nvSpPr>
        <p:spPr/>
        <p:txBody>
          <a:bodyPr/>
          <a:lstStyle/>
          <a:p>
            <a:fld id="{66070D43-8E75-49BF-B867-3668A2DEF1C7}" type="datetimeFigureOut">
              <a:rPr lang="en-US" smtClean="0"/>
              <a:t>12/5/2021</a:t>
            </a:fld>
            <a:endParaRPr lang="en-US"/>
          </a:p>
        </p:txBody>
      </p:sp>
      <p:sp>
        <p:nvSpPr>
          <p:cNvPr id="3" name="Footer Placeholder 2">
            <a:extLst>
              <a:ext uri="{FF2B5EF4-FFF2-40B4-BE49-F238E27FC236}">
                <a16:creationId xmlns:a16="http://schemas.microsoft.com/office/drawing/2014/main" id="{5E16DE4E-FC21-4C7A-9C73-1299D9FC6A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B14A71D-9005-4518-A9A5-09C964F8F336}"/>
              </a:ext>
            </a:extLst>
          </p:cNvPr>
          <p:cNvSpPr>
            <a:spLocks noGrp="1"/>
          </p:cNvSpPr>
          <p:nvPr>
            <p:ph type="sldNum" sz="quarter" idx="12"/>
          </p:nvPr>
        </p:nvSpPr>
        <p:spPr/>
        <p:txBody>
          <a:bodyPr/>
          <a:lstStyle/>
          <a:p>
            <a:fld id="{C16E1F79-779C-4EB1-BCFD-F581A25BE833}" type="slidenum">
              <a:rPr lang="en-US" smtClean="0"/>
              <a:t>‹#›</a:t>
            </a:fld>
            <a:endParaRPr lang="en-US"/>
          </a:p>
        </p:txBody>
      </p:sp>
    </p:spTree>
    <p:extLst>
      <p:ext uri="{BB962C8B-B14F-4D97-AF65-F5344CB8AC3E}">
        <p14:creationId xmlns:p14="http://schemas.microsoft.com/office/powerpoint/2010/main" val="2179489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48D9E-79AD-4871-8298-EA84A794B4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98E278-24DE-47E1-A943-BB5E5898DD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E20EFF-F4EF-452B-8CED-E42DFC958B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1EF770-3E07-4036-A4B4-1BAA510C3780}"/>
              </a:ext>
            </a:extLst>
          </p:cNvPr>
          <p:cNvSpPr>
            <a:spLocks noGrp="1"/>
          </p:cNvSpPr>
          <p:nvPr>
            <p:ph type="dt" sz="half" idx="10"/>
          </p:nvPr>
        </p:nvSpPr>
        <p:spPr/>
        <p:txBody>
          <a:bodyPr/>
          <a:lstStyle/>
          <a:p>
            <a:fld id="{66070D43-8E75-49BF-B867-3668A2DEF1C7}" type="datetimeFigureOut">
              <a:rPr lang="en-US" smtClean="0"/>
              <a:t>12/5/2021</a:t>
            </a:fld>
            <a:endParaRPr lang="en-US"/>
          </a:p>
        </p:txBody>
      </p:sp>
      <p:sp>
        <p:nvSpPr>
          <p:cNvPr id="6" name="Footer Placeholder 5">
            <a:extLst>
              <a:ext uri="{FF2B5EF4-FFF2-40B4-BE49-F238E27FC236}">
                <a16:creationId xmlns:a16="http://schemas.microsoft.com/office/drawing/2014/main" id="{166E671F-9AAD-4D69-9DFF-300EC92BC6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DDCE79-9BBD-4668-869E-9B05D6CFDF37}"/>
              </a:ext>
            </a:extLst>
          </p:cNvPr>
          <p:cNvSpPr>
            <a:spLocks noGrp="1"/>
          </p:cNvSpPr>
          <p:nvPr>
            <p:ph type="sldNum" sz="quarter" idx="12"/>
          </p:nvPr>
        </p:nvSpPr>
        <p:spPr/>
        <p:txBody>
          <a:bodyPr/>
          <a:lstStyle/>
          <a:p>
            <a:fld id="{C16E1F79-779C-4EB1-BCFD-F581A25BE833}" type="slidenum">
              <a:rPr lang="en-US" smtClean="0"/>
              <a:t>‹#›</a:t>
            </a:fld>
            <a:endParaRPr lang="en-US"/>
          </a:p>
        </p:txBody>
      </p:sp>
    </p:spTree>
    <p:extLst>
      <p:ext uri="{BB962C8B-B14F-4D97-AF65-F5344CB8AC3E}">
        <p14:creationId xmlns:p14="http://schemas.microsoft.com/office/powerpoint/2010/main" val="3535714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98244-C294-46C0-B398-E2613BED7E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AACFAB-DA67-40FC-8488-13772593A4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7FE962-3F4F-4BE1-9223-D81D53AD2A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D2E43-1DD3-4AA3-A24D-24CE857552EE}"/>
              </a:ext>
            </a:extLst>
          </p:cNvPr>
          <p:cNvSpPr>
            <a:spLocks noGrp="1"/>
          </p:cNvSpPr>
          <p:nvPr>
            <p:ph type="dt" sz="half" idx="10"/>
          </p:nvPr>
        </p:nvSpPr>
        <p:spPr/>
        <p:txBody>
          <a:bodyPr/>
          <a:lstStyle/>
          <a:p>
            <a:fld id="{66070D43-8E75-49BF-B867-3668A2DEF1C7}" type="datetimeFigureOut">
              <a:rPr lang="en-US" smtClean="0"/>
              <a:t>12/5/2021</a:t>
            </a:fld>
            <a:endParaRPr lang="en-US"/>
          </a:p>
        </p:txBody>
      </p:sp>
      <p:sp>
        <p:nvSpPr>
          <p:cNvPr id="6" name="Footer Placeholder 5">
            <a:extLst>
              <a:ext uri="{FF2B5EF4-FFF2-40B4-BE49-F238E27FC236}">
                <a16:creationId xmlns:a16="http://schemas.microsoft.com/office/drawing/2014/main" id="{FC47840B-21C9-4983-9223-376720535A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C5A37F-770E-4FAE-8213-BCB10D5CCA39}"/>
              </a:ext>
            </a:extLst>
          </p:cNvPr>
          <p:cNvSpPr>
            <a:spLocks noGrp="1"/>
          </p:cNvSpPr>
          <p:nvPr>
            <p:ph type="sldNum" sz="quarter" idx="12"/>
          </p:nvPr>
        </p:nvSpPr>
        <p:spPr/>
        <p:txBody>
          <a:bodyPr/>
          <a:lstStyle/>
          <a:p>
            <a:fld id="{C16E1F79-779C-4EB1-BCFD-F581A25BE833}" type="slidenum">
              <a:rPr lang="en-US" smtClean="0"/>
              <a:t>‹#›</a:t>
            </a:fld>
            <a:endParaRPr lang="en-US"/>
          </a:p>
        </p:txBody>
      </p:sp>
    </p:spTree>
    <p:extLst>
      <p:ext uri="{BB962C8B-B14F-4D97-AF65-F5344CB8AC3E}">
        <p14:creationId xmlns:p14="http://schemas.microsoft.com/office/powerpoint/2010/main" val="403835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BC2141-57D6-454D-85B3-375FC552C7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E0B6CC-F090-42EA-9CA3-62A2D2DEFE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1DC18B-FEBB-46C9-AB38-DBF2E20C2E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70D43-8E75-49BF-B867-3668A2DEF1C7}" type="datetimeFigureOut">
              <a:rPr lang="en-US" smtClean="0"/>
              <a:t>12/5/2021</a:t>
            </a:fld>
            <a:endParaRPr lang="en-US"/>
          </a:p>
        </p:txBody>
      </p:sp>
      <p:sp>
        <p:nvSpPr>
          <p:cNvPr id="5" name="Footer Placeholder 4">
            <a:extLst>
              <a:ext uri="{FF2B5EF4-FFF2-40B4-BE49-F238E27FC236}">
                <a16:creationId xmlns:a16="http://schemas.microsoft.com/office/drawing/2014/main" id="{F58B37C8-249C-4E4F-A42C-77D271BC4F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FD05D6-1E65-40C8-90A3-5BE3F69344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6E1F79-779C-4EB1-BCFD-F581A25BE833}" type="slidenum">
              <a:rPr lang="en-US" smtClean="0"/>
              <a:t>‹#›</a:t>
            </a:fld>
            <a:endParaRPr lang="en-US"/>
          </a:p>
        </p:txBody>
      </p:sp>
    </p:spTree>
    <p:extLst>
      <p:ext uri="{BB962C8B-B14F-4D97-AF65-F5344CB8AC3E}">
        <p14:creationId xmlns:p14="http://schemas.microsoft.com/office/powerpoint/2010/main" val="4116679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louds in sky">
            <a:extLst>
              <a:ext uri="{FF2B5EF4-FFF2-40B4-BE49-F238E27FC236}">
                <a16:creationId xmlns:a16="http://schemas.microsoft.com/office/drawing/2014/main" id="{24A071C0-0D39-404A-B3AE-1EA979E3E29B}"/>
              </a:ext>
            </a:extLst>
          </p:cNvPr>
          <p:cNvPicPr>
            <a:picLocks noChangeAspect="1"/>
          </p:cNvPicPr>
          <p:nvPr/>
        </p:nvPicPr>
        <p:blipFill rotWithShape="1">
          <a:blip r:embed="rId2"/>
          <a:srcRect t="25000"/>
          <a:stretch/>
        </p:blipFill>
        <p:spPr>
          <a:xfrm>
            <a:off x="-3047" y="10"/>
            <a:ext cx="12191999" cy="6857990"/>
          </a:xfrm>
          <a:prstGeom prst="rect">
            <a:avLst/>
          </a:prstGeom>
        </p:spPr>
      </p:pic>
      <p:sp>
        <p:nvSpPr>
          <p:cNvPr id="11" name="Rectangle 1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BB7920-C424-4A26-8F28-5DAD64CF9507}"/>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en-US" sz="9600" b="1" dirty="0">
                <a:solidFill>
                  <a:srgbClr val="FFFFFF"/>
                </a:solidFill>
              </a:rPr>
              <a:t>The Second Coming</a:t>
            </a:r>
          </a:p>
        </p:txBody>
      </p:sp>
      <p:sp>
        <p:nvSpPr>
          <p:cNvPr id="3" name="Subtitle 2">
            <a:extLst>
              <a:ext uri="{FF2B5EF4-FFF2-40B4-BE49-F238E27FC236}">
                <a16:creationId xmlns:a16="http://schemas.microsoft.com/office/drawing/2014/main" id="{C69F340A-5A7B-4A4B-8340-5ADC5EB99905}"/>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en-US" dirty="0">
                <a:solidFill>
                  <a:srgbClr val="FFFFFF"/>
                </a:solidFill>
              </a:rPr>
              <a:t>An Overview of Eschatology</a:t>
            </a:r>
          </a:p>
        </p:txBody>
      </p:sp>
    </p:spTree>
    <p:extLst>
      <p:ext uri="{BB962C8B-B14F-4D97-AF65-F5344CB8AC3E}">
        <p14:creationId xmlns:p14="http://schemas.microsoft.com/office/powerpoint/2010/main" val="3232281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4170B2B-418E-487F-9A2B-5DA306DE1B01}"/>
              </a:ext>
            </a:extLst>
          </p:cNvPr>
          <p:cNvSpPr>
            <a:spLocks noGrp="1"/>
          </p:cNvSpPr>
          <p:nvPr>
            <p:ph type="title"/>
          </p:nvPr>
        </p:nvSpPr>
        <p:spPr>
          <a:xfrm>
            <a:off x="524741" y="620392"/>
            <a:ext cx="3808268" cy="5504688"/>
          </a:xfrm>
        </p:spPr>
        <p:txBody>
          <a:bodyPr>
            <a:normAutofit/>
          </a:bodyPr>
          <a:lstStyle/>
          <a:p>
            <a:r>
              <a:rPr lang="en-US" sz="6000" dirty="0">
                <a:solidFill>
                  <a:schemeClr val="bg1"/>
                </a:solidFill>
              </a:rPr>
              <a:t>Levels of Doctrine</a:t>
            </a:r>
          </a:p>
        </p:txBody>
      </p:sp>
      <p:graphicFrame>
        <p:nvGraphicFramePr>
          <p:cNvPr id="5" name="Content Placeholder 2">
            <a:extLst>
              <a:ext uri="{FF2B5EF4-FFF2-40B4-BE49-F238E27FC236}">
                <a16:creationId xmlns:a16="http://schemas.microsoft.com/office/drawing/2014/main" id="{9BE74014-EF3B-4569-8207-F499B7660E72}"/>
              </a:ext>
            </a:extLst>
          </p:cNvPr>
          <p:cNvGraphicFramePr>
            <a:graphicFrameLocks noGrp="1"/>
          </p:cNvGraphicFramePr>
          <p:nvPr>
            <p:ph idx="1"/>
            <p:extLst>
              <p:ext uri="{D42A27DB-BD31-4B8C-83A1-F6EECF244321}">
                <p14:modId xmlns:p14="http://schemas.microsoft.com/office/powerpoint/2010/main" val="1792403953"/>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1976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EE213-F5E1-44AE-8358-A7D2E0236718}"/>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886E6FDF-60CE-41D3-BD28-9FB05B9DA964}"/>
              </a:ext>
            </a:extLst>
          </p:cNvPr>
          <p:cNvSpPr>
            <a:spLocks noGrp="1"/>
          </p:cNvSpPr>
          <p:nvPr>
            <p:ph type="subTitle" idx="1"/>
          </p:nvPr>
        </p:nvSpPr>
        <p:spPr>
          <a:xfrm>
            <a:off x="1426723" y="1122363"/>
            <a:ext cx="9241277" cy="4135437"/>
          </a:xfrm>
        </p:spPr>
        <p:txBody>
          <a:bodyPr>
            <a:normAutofit fontScale="92500" lnSpcReduction="10000"/>
          </a:bodyPr>
          <a:lstStyle/>
          <a:p>
            <a:pPr algn="l"/>
            <a:r>
              <a:rPr lang="en-US" sz="3600" b="1" dirty="0">
                <a:effectLst/>
                <a:latin typeface="Calibri" panose="020F0502020204030204" pitchFamily="34" charset="0"/>
                <a:ea typeface="Calibri" panose="020F0502020204030204" pitchFamily="34" charset="0"/>
                <a:cs typeface="Calibri" panose="020F0502020204030204" pitchFamily="34" charset="0"/>
              </a:rPr>
              <a:t>Eph. 1:20-23 ESV</a:t>
            </a:r>
            <a:r>
              <a:rPr lang="en-US" sz="3600" dirty="0">
                <a:effectLst/>
                <a:latin typeface="Calibri" panose="020F0502020204030204" pitchFamily="34" charset="0"/>
                <a:ea typeface="Calibri" panose="020F0502020204030204" pitchFamily="34" charset="0"/>
                <a:cs typeface="Calibri" panose="020F0502020204030204" pitchFamily="34" charset="0"/>
              </a:rPr>
              <a:t>  </a:t>
            </a:r>
            <a:r>
              <a:rPr lang="en-US" sz="3600" baseline="30000" dirty="0">
                <a:effectLst/>
                <a:latin typeface="Calibri" panose="020F0502020204030204" pitchFamily="34" charset="0"/>
                <a:ea typeface="Calibri" panose="020F0502020204030204" pitchFamily="34" charset="0"/>
                <a:cs typeface="Calibri" panose="020F0502020204030204" pitchFamily="34" charset="0"/>
              </a:rPr>
              <a:t>20</a:t>
            </a:r>
            <a:r>
              <a:rPr lang="en-US" sz="3600" dirty="0">
                <a:effectLst/>
                <a:latin typeface="Calibri" panose="020F0502020204030204" pitchFamily="34" charset="0"/>
                <a:ea typeface="Calibri" panose="020F0502020204030204" pitchFamily="34" charset="0"/>
                <a:cs typeface="Calibri" panose="020F0502020204030204" pitchFamily="34" charset="0"/>
              </a:rPr>
              <a:t> that he worked in Christ when he raised him from the dead and seated him at his right hand in the heavenly places,  </a:t>
            </a:r>
            <a:r>
              <a:rPr lang="en-US" sz="3600" baseline="30000" dirty="0">
                <a:effectLst/>
                <a:latin typeface="Calibri" panose="020F0502020204030204" pitchFamily="34" charset="0"/>
                <a:ea typeface="Calibri" panose="020F0502020204030204" pitchFamily="34" charset="0"/>
                <a:cs typeface="Calibri" panose="020F0502020204030204" pitchFamily="34" charset="0"/>
              </a:rPr>
              <a:t>21</a:t>
            </a:r>
            <a:r>
              <a:rPr lang="en-US" sz="3600" dirty="0">
                <a:effectLst/>
                <a:latin typeface="Calibri" panose="020F0502020204030204" pitchFamily="34" charset="0"/>
                <a:ea typeface="Calibri" panose="020F0502020204030204" pitchFamily="34" charset="0"/>
                <a:cs typeface="Calibri" panose="020F0502020204030204" pitchFamily="34" charset="0"/>
              </a:rPr>
              <a:t> far above all rule and authority and power and dominion, and above every name that is named, not only in </a:t>
            </a:r>
            <a:r>
              <a:rPr lang="en-US" sz="3600" b="1" dirty="0">
                <a:effectLst/>
                <a:latin typeface="Calibri" panose="020F0502020204030204" pitchFamily="34" charset="0"/>
                <a:ea typeface="Calibri" panose="020F0502020204030204" pitchFamily="34" charset="0"/>
                <a:cs typeface="Calibri" panose="020F0502020204030204" pitchFamily="34" charset="0"/>
              </a:rPr>
              <a:t>this age</a:t>
            </a:r>
            <a:r>
              <a:rPr lang="en-US" sz="3600" dirty="0">
                <a:effectLst/>
                <a:latin typeface="Calibri" panose="020F0502020204030204" pitchFamily="34" charset="0"/>
                <a:ea typeface="Calibri" panose="020F0502020204030204" pitchFamily="34" charset="0"/>
                <a:cs typeface="Calibri" panose="020F0502020204030204" pitchFamily="34" charset="0"/>
              </a:rPr>
              <a:t> but also in </a:t>
            </a:r>
            <a:r>
              <a:rPr lang="en-US" sz="3600" b="1" dirty="0">
                <a:effectLst/>
                <a:latin typeface="Calibri" panose="020F0502020204030204" pitchFamily="34" charset="0"/>
                <a:ea typeface="Calibri" panose="020F0502020204030204" pitchFamily="34" charset="0"/>
                <a:cs typeface="Calibri" panose="020F0502020204030204" pitchFamily="34" charset="0"/>
              </a:rPr>
              <a:t>the one to come</a:t>
            </a:r>
            <a:r>
              <a:rPr lang="en-US" sz="3600" dirty="0">
                <a:effectLst/>
                <a:latin typeface="Calibri" panose="020F0502020204030204" pitchFamily="34" charset="0"/>
                <a:ea typeface="Calibri" panose="020F0502020204030204" pitchFamily="34" charset="0"/>
                <a:cs typeface="Calibri" panose="020F0502020204030204" pitchFamily="34" charset="0"/>
              </a:rPr>
              <a:t>.  </a:t>
            </a:r>
            <a:r>
              <a:rPr lang="en-US" sz="3600" baseline="30000" dirty="0">
                <a:effectLst/>
                <a:latin typeface="Calibri" panose="020F0502020204030204" pitchFamily="34" charset="0"/>
                <a:ea typeface="Calibri" panose="020F0502020204030204" pitchFamily="34" charset="0"/>
                <a:cs typeface="Calibri" panose="020F0502020204030204" pitchFamily="34" charset="0"/>
              </a:rPr>
              <a:t>22</a:t>
            </a:r>
            <a:r>
              <a:rPr lang="en-US" sz="3600" dirty="0">
                <a:effectLst/>
                <a:latin typeface="Calibri" panose="020F0502020204030204" pitchFamily="34" charset="0"/>
                <a:ea typeface="Calibri" panose="020F0502020204030204" pitchFamily="34" charset="0"/>
                <a:cs typeface="Calibri" panose="020F0502020204030204" pitchFamily="34" charset="0"/>
              </a:rPr>
              <a:t> And he put all things under his feet and gave him as head over all things to the church,  </a:t>
            </a:r>
            <a:r>
              <a:rPr lang="en-US" sz="3600" baseline="30000" dirty="0">
                <a:effectLst/>
                <a:latin typeface="Calibri" panose="020F0502020204030204" pitchFamily="34" charset="0"/>
                <a:ea typeface="Calibri" panose="020F0502020204030204" pitchFamily="34" charset="0"/>
                <a:cs typeface="Calibri" panose="020F0502020204030204" pitchFamily="34" charset="0"/>
              </a:rPr>
              <a:t>23</a:t>
            </a:r>
            <a:r>
              <a:rPr lang="en-US" sz="3600" dirty="0">
                <a:effectLst/>
                <a:latin typeface="Calibri" panose="020F0502020204030204" pitchFamily="34" charset="0"/>
                <a:ea typeface="Calibri" panose="020F0502020204030204" pitchFamily="34" charset="0"/>
                <a:cs typeface="Calibri" panose="020F0502020204030204" pitchFamily="34" charset="0"/>
              </a:rPr>
              <a:t> which is his body, the fullness of him who fills all in all.</a:t>
            </a:r>
            <a:r>
              <a:rPr lang="en-US" sz="3600" b="1" dirty="0">
                <a:effectLst/>
                <a:latin typeface="Calibri" panose="020F0502020204030204" pitchFamily="34" charset="0"/>
                <a:ea typeface="Calibri" panose="020F0502020204030204" pitchFamily="34" charset="0"/>
                <a:cs typeface="Calibri" panose="020F0502020204030204" pitchFamily="34"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3200" dirty="0"/>
          </a:p>
        </p:txBody>
      </p:sp>
    </p:spTree>
    <p:extLst>
      <p:ext uri="{BB962C8B-B14F-4D97-AF65-F5344CB8AC3E}">
        <p14:creationId xmlns:p14="http://schemas.microsoft.com/office/powerpoint/2010/main" val="963012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86E6FDF-60CE-41D3-BD28-9FB05B9DA964}"/>
              </a:ext>
            </a:extLst>
          </p:cNvPr>
          <p:cNvSpPr>
            <a:spLocks noGrp="1"/>
          </p:cNvSpPr>
          <p:nvPr>
            <p:ph type="subTitle" idx="1"/>
          </p:nvPr>
        </p:nvSpPr>
        <p:spPr>
          <a:xfrm>
            <a:off x="278860" y="382621"/>
            <a:ext cx="11653736" cy="6271097"/>
          </a:xfrm>
        </p:spPr>
        <p:txBody>
          <a:bodyPr>
            <a:normAutofit fontScale="85000" lnSpcReduction="20000"/>
          </a:bodyPr>
          <a:lstStyle/>
          <a:p>
            <a:pPr algn="l"/>
            <a:r>
              <a:rPr lang="en-US" sz="3600" b="1" dirty="0">
                <a:effectLst/>
                <a:latin typeface="Calibri" panose="020F0502020204030204" pitchFamily="34" charset="0"/>
                <a:ea typeface="Calibri" panose="020F0502020204030204" pitchFamily="34" charset="0"/>
                <a:cs typeface="Calibri" panose="020F0502020204030204" pitchFamily="34" charset="0"/>
              </a:rPr>
              <a:t>Rev. 20:1-6 ESV </a:t>
            </a:r>
            <a:r>
              <a:rPr lang="en-US" sz="3600" dirty="0">
                <a:effectLst/>
                <a:latin typeface="Calibri" panose="020F0502020204030204" pitchFamily="34" charset="0"/>
                <a:ea typeface="Calibri" panose="020F0502020204030204" pitchFamily="34" charset="0"/>
                <a:cs typeface="Calibri" panose="020F0502020204030204" pitchFamily="34" charset="0"/>
              </a:rPr>
              <a:t>Then I saw an angel coming down from heaven, holding in his hand the key to the bottomless pit and a great chain.  </a:t>
            </a:r>
            <a:r>
              <a:rPr lang="en-US" sz="3600" baseline="30000" dirty="0">
                <a:effectLst/>
                <a:latin typeface="Calibri" panose="020F0502020204030204" pitchFamily="34" charset="0"/>
                <a:ea typeface="Calibri" panose="020F0502020204030204" pitchFamily="34" charset="0"/>
                <a:cs typeface="Calibri" panose="020F0502020204030204" pitchFamily="34" charset="0"/>
              </a:rPr>
              <a:t>2</a:t>
            </a:r>
            <a:r>
              <a:rPr lang="en-US" sz="3600" dirty="0">
                <a:effectLst/>
                <a:latin typeface="Calibri" panose="020F0502020204030204" pitchFamily="34" charset="0"/>
                <a:ea typeface="Calibri" panose="020F0502020204030204" pitchFamily="34" charset="0"/>
                <a:cs typeface="Calibri" panose="020F0502020204030204" pitchFamily="34" charset="0"/>
              </a:rPr>
              <a:t> And he seized the dragon, that ancient serpent, who is the devil and Satan, and bound him for </a:t>
            </a:r>
            <a:r>
              <a:rPr lang="en-US" sz="3600" b="1" dirty="0">
                <a:effectLst/>
                <a:latin typeface="Calibri" panose="020F0502020204030204" pitchFamily="34" charset="0"/>
                <a:ea typeface="Calibri" panose="020F0502020204030204" pitchFamily="34" charset="0"/>
                <a:cs typeface="Calibri" panose="020F0502020204030204" pitchFamily="34" charset="0"/>
              </a:rPr>
              <a:t>a thousand years</a:t>
            </a:r>
            <a:r>
              <a:rPr lang="en-US" sz="3600" dirty="0">
                <a:effectLst/>
                <a:latin typeface="Calibri" panose="020F0502020204030204" pitchFamily="34" charset="0"/>
                <a:ea typeface="Calibri" panose="020F0502020204030204" pitchFamily="34" charset="0"/>
                <a:cs typeface="Calibri" panose="020F0502020204030204" pitchFamily="34" charset="0"/>
              </a:rPr>
              <a:t>,  </a:t>
            </a:r>
            <a:r>
              <a:rPr lang="en-US" sz="3600" baseline="30000" dirty="0">
                <a:effectLst/>
                <a:latin typeface="Calibri" panose="020F0502020204030204" pitchFamily="34" charset="0"/>
                <a:ea typeface="Calibri" panose="020F0502020204030204" pitchFamily="34" charset="0"/>
                <a:cs typeface="Calibri" panose="020F0502020204030204" pitchFamily="34" charset="0"/>
              </a:rPr>
              <a:t>3</a:t>
            </a:r>
            <a:r>
              <a:rPr lang="en-US" sz="3600" dirty="0">
                <a:effectLst/>
                <a:latin typeface="Calibri" panose="020F0502020204030204" pitchFamily="34" charset="0"/>
                <a:ea typeface="Calibri" panose="020F0502020204030204" pitchFamily="34" charset="0"/>
                <a:cs typeface="Calibri" panose="020F0502020204030204" pitchFamily="34" charset="0"/>
              </a:rPr>
              <a:t> and threw him into the pit, and shut it and sealed it over him, so that he might not deceive the nations any longer, until the </a:t>
            </a:r>
            <a:r>
              <a:rPr lang="en-US" sz="3600" b="1" dirty="0">
                <a:effectLst/>
                <a:latin typeface="Calibri" panose="020F0502020204030204" pitchFamily="34" charset="0"/>
                <a:ea typeface="Calibri" panose="020F0502020204030204" pitchFamily="34" charset="0"/>
                <a:cs typeface="Calibri" panose="020F0502020204030204" pitchFamily="34" charset="0"/>
              </a:rPr>
              <a:t>thousand years </a:t>
            </a:r>
            <a:r>
              <a:rPr lang="en-US" sz="3600" dirty="0">
                <a:effectLst/>
                <a:latin typeface="Calibri" panose="020F0502020204030204" pitchFamily="34" charset="0"/>
                <a:ea typeface="Calibri" panose="020F0502020204030204" pitchFamily="34" charset="0"/>
                <a:cs typeface="Calibri" panose="020F0502020204030204" pitchFamily="34" charset="0"/>
              </a:rPr>
              <a:t>were ended. After that he must be released for a little while.  </a:t>
            </a:r>
            <a:r>
              <a:rPr lang="en-US" sz="3600" baseline="30000" dirty="0">
                <a:effectLst/>
                <a:latin typeface="Calibri" panose="020F0502020204030204" pitchFamily="34" charset="0"/>
                <a:ea typeface="Calibri" panose="020F0502020204030204" pitchFamily="34" charset="0"/>
                <a:cs typeface="Calibri" panose="020F0502020204030204" pitchFamily="34" charset="0"/>
              </a:rPr>
              <a:t>4</a:t>
            </a:r>
            <a:r>
              <a:rPr lang="en-US" sz="3600" dirty="0">
                <a:effectLst/>
                <a:latin typeface="Calibri" panose="020F0502020204030204" pitchFamily="34" charset="0"/>
                <a:ea typeface="Calibri" panose="020F0502020204030204" pitchFamily="34" charset="0"/>
                <a:cs typeface="Calibri" panose="020F0502020204030204" pitchFamily="34" charset="0"/>
              </a:rPr>
              <a:t> Then I saw thrones, and seated on them were those to whom the authority to judge was committed. Also I saw the souls of those who had been beheaded for the testimony of Jesus and for the word of God, and those who had not worshiped the beast or its image and had not received its mark on their foreheads or their hands. They came to life and reigned with Christ for </a:t>
            </a:r>
            <a:r>
              <a:rPr lang="en-US" sz="3600" b="1" dirty="0">
                <a:effectLst/>
                <a:latin typeface="Calibri" panose="020F0502020204030204" pitchFamily="34" charset="0"/>
                <a:ea typeface="Calibri" panose="020F0502020204030204" pitchFamily="34" charset="0"/>
                <a:cs typeface="Calibri" panose="020F0502020204030204" pitchFamily="34" charset="0"/>
              </a:rPr>
              <a:t>a thousand years</a:t>
            </a:r>
            <a:r>
              <a:rPr lang="en-US" sz="3600" dirty="0">
                <a:effectLst/>
                <a:latin typeface="Calibri" panose="020F0502020204030204" pitchFamily="34" charset="0"/>
                <a:ea typeface="Calibri" panose="020F0502020204030204" pitchFamily="34" charset="0"/>
                <a:cs typeface="Calibri" panose="020F0502020204030204" pitchFamily="34" charset="0"/>
              </a:rPr>
              <a:t>.  </a:t>
            </a:r>
            <a:r>
              <a:rPr lang="en-US" sz="3600" baseline="30000" dirty="0">
                <a:effectLst/>
                <a:latin typeface="Calibri" panose="020F0502020204030204" pitchFamily="34" charset="0"/>
                <a:ea typeface="Calibri" panose="020F0502020204030204" pitchFamily="34" charset="0"/>
                <a:cs typeface="Calibri" panose="020F0502020204030204" pitchFamily="34" charset="0"/>
              </a:rPr>
              <a:t>5 </a:t>
            </a:r>
            <a:r>
              <a:rPr lang="en-US" sz="3600" dirty="0">
                <a:effectLst/>
                <a:latin typeface="Calibri" panose="020F0502020204030204" pitchFamily="34" charset="0"/>
                <a:ea typeface="Calibri" panose="020F0502020204030204" pitchFamily="34" charset="0"/>
                <a:cs typeface="Calibri" panose="020F0502020204030204" pitchFamily="34" charset="0"/>
              </a:rPr>
              <a:t>The rest of the dead did not come to life until the </a:t>
            </a:r>
            <a:r>
              <a:rPr lang="en-US" sz="3600" b="1" dirty="0">
                <a:effectLst/>
                <a:latin typeface="Calibri" panose="020F0502020204030204" pitchFamily="34" charset="0"/>
                <a:ea typeface="Calibri" panose="020F0502020204030204" pitchFamily="34" charset="0"/>
                <a:cs typeface="Calibri" panose="020F0502020204030204" pitchFamily="34" charset="0"/>
              </a:rPr>
              <a:t>thousand years </a:t>
            </a:r>
            <a:r>
              <a:rPr lang="en-US" sz="3600" dirty="0">
                <a:effectLst/>
                <a:latin typeface="Calibri" panose="020F0502020204030204" pitchFamily="34" charset="0"/>
                <a:ea typeface="Calibri" panose="020F0502020204030204" pitchFamily="34" charset="0"/>
                <a:cs typeface="Calibri" panose="020F0502020204030204" pitchFamily="34" charset="0"/>
              </a:rPr>
              <a:t>were ended. This is the first resurrection.  </a:t>
            </a:r>
            <a:r>
              <a:rPr lang="en-US" sz="3600" baseline="30000" dirty="0">
                <a:effectLst/>
                <a:latin typeface="Calibri" panose="020F0502020204030204" pitchFamily="34" charset="0"/>
                <a:ea typeface="Calibri" panose="020F0502020204030204" pitchFamily="34" charset="0"/>
                <a:cs typeface="Calibri" panose="020F0502020204030204" pitchFamily="34" charset="0"/>
              </a:rPr>
              <a:t>6</a:t>
            </a:r>
            <a:r>
              <a:rPr lang="en-US" sz="3600" dirty="0">
                <a:effectLst/>
                <a:latin typeface="Calibri" panose="020F0502020204030204" pitchFamily="34" charset="0"/>
                <a:ea typeface="Calibri" panose="020F0502020204030204" pitchFamily="34" charset="0"/>
                <a:cs typeface="Calibri" panose="020F0502020204030204" pitchFamily="34" charset="0"/>
              </a:rPr>
              <a:t> Blessed and holy is the one who shares in the first resurrection! Over such the second death has no power, but they will be priests of God and of Christ, and they will reign with him for </a:t>
            </a:r>
            <a:r>
              <a:rPr lang="en-US" sz="3600" b="1" dirty="0">
                <a:effectLst/>
                <a:latin typeface="Calibri" panose="020F0502020204030204" pitchFamily="34" charset="0"/>
                <a:ea typeface="Calibri" panose="020F0502020204030204" pitchFamily="34" charset="0"/>
                <a:cs typeface="Calibri" panose="020F0502020204030204" pitchFamily="34" charset="0"/>
              </a:rPr>
              <a:t>a thousand years</a:t>
            </a:r>
            <a:r>
              <a:rPr lang="en-US" sz="3600" dirty="0">
                <a:effectLst/>
                <a:latin typeface="Calibri" panose="020F0502020204030204" pitchFamily="34" charset="0"/>
                <a:ea typeface="Calibri" panose="020F0502020204030204" pitchFamily="34" charset="0"/>
                <a:cs typeface="Calibri" panose="020F0502020204030204" pitchFamily="34" charset="0"/>
              </a:rPr>
              <a:t>. </a:t>
            </a:r>
            <a:endParaRPr lang="en-US" sz="3200" dirty="0"/>
          </a:p>
        </p:txBody>
      </p:sp>
    </p:spTree>
    <p:extLst>
      <p:ext uri="{BB962C8B-B14F-4D97-AF65-F5344CB8AC3E}">
        <p14:creationId xmlns:p14="http://schemas.microsoft.com/office/powerpoint/2010/main" val="2196526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DED15ABD-9405-4685-9E3D-41B8A9923EC2}"/>
              </a:ext>
            </a:extLst>
          </p:cNvPr>
          <p:cNvGraphicFramePr>
            <a:graphicFrameLocks noGrp="1"/>
          </p:cNvGraphicFramePr>
          <p:nvPr>
            <p:ph idx="1"/>
            <p:extLst>
              <p:ext uri="{D42A27DB-BD31-4B8C-83A1-F6EECF244321}">
                <p14:modId xmlns:p14="http://schemas.microsoft.com/office/powerpoint/2010/main" val="3815695975"/>
              </p:ext>
            </p:extLst>
          </p:nvPr>
        </p:nvGraphicFramePr>
        <p:xfrm>
          <a:off x="466929" y="899147"/>
          <a:ext cx="11037650" cy="5059707"/>
        </p:xfrm>
        <a:graphic>
          <a:graphicData uri="http://schemas.openxmlformats.org/drawingml/2006/table">
            <a:tbl>
              <a:tblPr firstRow="1" bandRow="1">
                <a:noFill/>
              </a:tblPr>
              <a:tblGrid>
                <a:gridCol w="1234884">
                  <a:extLst>
                    <a:ext uri="{9D8B030D-6E8A-4147-A177-3AD203B41FA5}">
                      <a16:colId xmlns:a16="http://schemas.microsoft.com/office/drawing/2014/main" val="3959612972"/>
                    </a:ext>
                  </a:extLst>
                </a:gridCol>
                <a:gridCol w="2455140">
                  <a:extLst>
                    <a:ext uri="{9D8B030D-6E8A-4147-A177-3AD203B41FA5}">
                      <a16:colId xmlns:a16="http://schemas.microsoft.com/office/drawing/2014/main" val="127601322"/>
                    </a:ext>
                  </a:extLst>
                </a:gridCol>
                <a:gridCol w="2490564">
                  <a:extLst>
                    <a:ext uri="{9D8B030D-6E8A-4147-A177-3AD203B41FA5}">
                      <a16:colId xmlns:a16="http://schemas.microsoft.com/office/drawing/2014/main" val="984383005"/>
                    </a:ext>
                  </a:extLst>
                </a:gridCol>
                <a:gridCol w="2293967">
                  <a:extLst>
                    <a:ext uri="{9D8B030D-6E8A-4147-A177-3AD203B41FA5}">
                      <a16:colId xmlns:a16="http://schemas.microsoft.com/office/drawing/2014/main" val="2436896991"/>
                    </a:ext>
                  </a:extLst>
                </a:gridCol>
                <a:gridCol w="2563095">
                  <a:extLst>
                    <a:ext uri="{9D8B030D-6E8A-4147-A177-3AD203B41FA5}">
                      <a16:colId xmlns:a16="http://schemas.microsoft.com/office/drawing/2014/main" val="2950774756"/>
                    </a:ext>
                  </a:extLst>
                </a:gridCol>
              </a:tblGrid>
              <a:tr h="433127">
                <a:tc gridSpan="5">
                  <a:txBody>
                    <a:bodyPr/>
                    <a:lstStyle/>
                    <a:p>
                      <a:pPr algn="ctr" fontAlgn="base"/>
                      <a:r>
                        <a:rPr lang="en-US" sz="1300" b="1" cap="all" spc="60">
                          <a:solidFill>
                            <a:schemeClr val="tx1"/>
                          </a:solidFill>
                          <a:effectLst/>
                          <a:latin typeface="Titillium Web" panose="020B0604020202020204" pitchFamily="2" charset="0"/>
                        </a:rPr>
                        <a:t>Millennial Views</a:t>
                      </a:r>
                    </a:p>
                  </a:txBody>
                  <a:tcPr marL="0" marR="0" marT="98438" marB="98438" anchor="b">
                    <a:lnL w="12700" cmpd="sng">
                      <a:noFill/>
                    </a:lnL>
                    <a:lnR w="12700" cmpd="sng">
                      <a:noFill/>
                    </a:lnR>
                    <a:lnT w="12700" cmpd="sng">
                      <a:noFill/>
                    </a:lnT>
                    <a:lnB w="38100" cmpd="sng">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34192507"/>
                  </a:ext>
                </a:extLst>
              </a:tr>
              <a:tr h="400314">
                <a:tc>
                  <a:txBody>
                    <a:bodyPr/>
                    <a:lstStyle/>
                    <a:p>
                      <a:pPr algn="ctr" fontAlgn="base"/>
                      <a:r>
                        <a:rPr lang="en-US" sz="1700" b="1" i="1" cap="none" spc="0">
                          <a:solidFill>
                            <a:schemeClr val="tx1"/>
                          </a:solidFill>
                          <a:effectLst/>
                          <a:latin typeface="Titillium Web" panose="020B0604020202020204" pitchFamily="2" charset="0"/>
                        </a:rPr>
                        <a:t>VIEW</a:t>
                      </a:r>
                      <a:endParaRPr lang="en-US" sz="1700" b="1" cap="none" spc="0">
                        <a:solidFill>
                          <a:schemeClr val="tx1"/>
                        </a:solidFill>
                        <a:effectLst/>
                        <a:latin typeface="Titillium Web" panose="020B0604020202020204" pitchFamily="2" charset="0"/>
                      </a:endParaRPr>
                    </a:p>
                  </a:txBody>
                  <a:tcPr marL="0" marR="0" marT="0" marB="98438" anchor="ctr">
                    <a:lnL w="12700" cap="flat" cmpd="sng" algn="ctr">
                      <a:noFill/>
                      <a:prstDash val="solid"/>
                    </a:lnL>
                    <a:lnR w="12700" cmpd="sng">
                      <a:noFill/>
                      <a:prstDash val="solid"/>
                    </a:lnR>
                    <a:lnT w="38100" cmpd="sng">
                      <a:noFill/>
                    </a:lnT>
                    <a:lnB w="12700" cmpd="sng">
                      <a:noFill/>
                      <a:prstDash val="solid"/>
                    </a:lnB>
                    <a:noFill/>
                  </a:tcPr>
                </a:tc>
                <a:tc>
                  <a:txBody>
                    <a:bodyPr/>
                    <a:lstStyle/>
                    <a:p>
                      <a:pPr algn="ctr" fontAlgn="base"/>
                      <a:r>
                        <a:rPr lang="en-US" sz="1700" b="1" i="1" cap="none" spc="0">
                          <a:solidFill>
                            <a:schemeClr val="tx1"/>
                          </a:solidFill>
                          <a:effectLst/>
                          <a:latin typeface="Titillium Web" panose="020B0604020202020204" pitchFamily="2" charset="0"/>
                        </a:rPr>
                        <a:t>Premillennial</a:t>
                      </a:r>
                      <a:endParaRPr lang="en-US" sz="1700" b="1" cap="none" spc="0">
                        <a:solidFill>
                          <a:schemeClr val="tx1"/>
                        </a:solidFill>
                        <a:effectLst/>
                        <a:latin typeface="Titillium Web" panose="020B0604020202020204" pitchFamily="2" charset="0"/>
                      </a:endParaRPr>
                    </a:p>
                  </a:txBody>
                  <a:tcPr marL="0" marR="0" marT="0" marB="98438" anchor="ctr">
                    <a:lnL w="12700" cmpd="sng">
                      <a:noFill/>
                      <a:prstDash val="solid"/>
                    </a:lnL>
                    <a:lnR w="12700" cmpd="sng">
                      <a:noFill/>
                      <a:prstDash val="solid"/>
                    </a:lnR>
                    <a:lnT w="38100" cmpd="sng">
                      <a:noFill/>
                    </a:lnT>
                    <a:lnB w="12700" cmpd="sng">
                      <a:noFill/>
                      <a:prstDash val="solid"/>
                    </a:lnB>
                    <a:noFill/>
                  </a:tcPr>
                </a:tc>
                <a:tc>
                  <a:txBody>
                    <a:bodyPr/>
                    <a:lstStyle/>
                    <a:p>
                      <a:pPr algn="ctr" fontAlgn="base"/>
                      <a:r>
                        <a:rPr lang="en-US" sz="1700" b="1" i="1" cap="none" spc="0">
                          <a:solidFill>
                            <a:schemeClr val="tx1"/>
                          </a:solidFill>
                          <a:effectLst/>
                          <a:latin typeface="Titillium Web" panose="020B0604020202020204" pitchFamily="2" charset="0"/>
                        </a:rPr>
                        <a:t>Amillennial</a:t>
                      </a:r>
                      <a:endParaRPr lang="en-US" sz="1700" b="1" cap="none" spc="0">
                        <a:solidFill>
                          <a:schemeClr val="tx1"/>
                        </a:solidFill>
                        <a:effectLst/>
                        <a:latin typeface="Titillium Web" panose="020B0604020202020204" pitchFamily="2" charset="0"/>
                      </a:endParaRPr>
                    </a:p>
                  </a:txBody>
                  <a:tcPr marL="0" marR="0" marT="0" marB="98438" anchor="ctr">
                    <a:lnL w="12700" cmpd="sng">
                      <a:noFill/>
                      <a:prstDash val="solid"/>
                    </a:lnL>
                    <a:lnR w="12700" cmpd="sng">
                      <a:noFill/>
                      <a:prstDash val="solid"/>
                    </a:lnR>
                    <a:lnT w="38100" cmpd="sng">
                      <a:noFill/>
                    </a:lnT>
                    <a:lnB w="12700" cmpd="sng">
                      <a:noFill/>
                      <a:prstDash val="solid"/>
                    </a:lnB>
                    <a:noFill/>
                  </a:tcPr>
                </a:tc>
                <a:tc>
                  <a:txBody>
                    <a:bodyPr/>
                    <a:lstStyle/>
                    <a:p>
                      <a:pPr algn="ctr" fontAlgn="base"/>
                      <a:r>
                        <a:rPr lang="en-US" sz="1700" b="1" i="1" cap="none" spc="0">
                          <a:solidFill>
                            <a:schemeClr val="tx1"/>
                          </a:solidFill>
                          <a:effectLst/>
                          <a:latin typeface="Titillium Web" panose="020B0604020202020204" pitchFamily="2" charset="0"/>
                        </a:rPr>
                        <a:t>Postmillennial</a:t>
                      </a:r>
                      <a:endParaRPr lang="en-US" sz="1700" b="1" cap="none" spc="0">
                        <a:solidFill>
                          <a:schemeClr val="tx1"/>
                        </a:solidFill>
                        <a:effectLst/>
                        <a:latin typeface="Titillium Web" panose="020B0604020202020204" pitchFamily="2" charset="0"/>
                      </a:endParaRPr>
                    </a:p>
                  </a:txBody>
                  <a:tcPr marL="0" marR="0" marT="0" marB="98438" anchor="ctr">
                    <a:lnL w="12700" cmpd="sng">
                      <a:noFill/>
                      <a:prstDash val="solid"/>
                    </a:lnL>
                    <a:lnR w="12700" cmpd="sng">
                      <a:noFill/>
                      <a:prstDash val="solid"/>
                    </a:lnR>
                    <a:lnT w="38100" cmpd="sng">
                      <a:noFill/>
                    </a:lnT>
                    <a:lnB w="12700" cmpd="sng">
                      <a:noFill/>
                      <a:prstDash val="solid"/>
                    </a:lnB>
                    <a:noFill/>
                  </a:tcPr>
                </a:tc>
                <a:tc>
                  <a:txBody>
                    <a:bodyPr/>
                    <a:lstStyle/>
                    <a:p>
                      <a:pPr algn="ctr" fontAlgn="base"/>
                      <a:r>
                        <a:rPr lang="en-US" sz="1700" b="1" i="1" cap="none" spc="0">
                          <a:solidFill>
                            <a:schemeClr val="tx1"/>
                          </a:solidFill>
                          <a:effectLst/>
                          <a:latin typeface="Titillium Web" panose="020B0604020202020204" pitchFamily="2" charset="0"/>
                        </a:rPr>
                        <a:t>Historical Premillennial</a:t>
                      </a:r>
                      <a:endParaRPr lang="en-US" sz="1700" b="1" cap="none" spc="0">
                        <a:solidFill>
                          <a:schemeClr val="tx1"/>
                        </a:solidFill>
                        <a:effectLst/>
                        <a:latin typeface="Titillium Web" panose="020B0604020202020204" pitchFamily="2" charset="0"/>
                      </a:endParaRPr>
                    </a:p>
                  </a:txBody>
                  <a:tcPr marL="0" marR="0" marT="0" marB="98438" anchor="ctr">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3469685594"/>
                  </a:ext>
                </a:extLst>
              </a:tr>
              <a:tr h="662815">
                <a:tc>
                  <a:txBody>
                    <a:bodyPr/>
                    <a:lstStyle/>
                    <a:p>
                      <a:pPr algn="ctr" fontAlgn="base"/>
                      <a:r>
                        <a:rPr lang="en-US" sz="1700" b="1" cap="none" spc="0">
                          <a:solidFill>
                            <a:schemeClr val="tx1"/>
                          </a:solidFill>
                          <a:effectLst/>
                          <a:latin typeface="EB Garamond" panose="020B0604020202020204" pitchFamily="2" charset="0"/>
                        </a:rPr>
                        <a:t>The Millennium</a:t>
                      </a:r>
                      <a:endParaRPr lang="en-US" sz="1700" b="0" cap="none" spc="0">
                        <a:solidFill>
                          <a:schemeClr val="tx1"/>
                        </a:solidFill>
                        <a:effectLst/>
                        <a:latin typeface="EB Garamond" panose="020B0604020202020204" pitchFamily="2" charset="0"/>
                      </a:endParaRPr>
                    </a:p>
                  </a:txBody>
                  <a:tcPr marL="0" marR="0" marT="0" marB="98438"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algn="ctr" fontAlgn="base"/>
                      <a:r>
                        <a:rPr lang="en-US" sz="1700" b="0" cap="none" spc="0">
                          <a:solidFill>
                            <a:schemeClr val="tx1"/>
                          </a:solidFill>
                          <a:effectLst/>
                          <a:latin typeface="EB Garamond" panose="020B0604020202020204" pitchFamily="2" charset="0"/>
                        </a:rPr>
                        <a:t>A literal 1,000 year period</a:t>
                      </a:r>
                    </a:p>
                  </a:txBody>
                  <a:tcPr marL="0" marR="0" marT="0" marB="98438"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algn="ctr" fontAlgn="base"/>
                      <a:r>
                        <a:rPr lang="en-US" sz="1700" b="0" cap="none" spc="0">
                          <a:solidFill>
                            <a:schemeClr val="tx1"/>
                          </a:solidFill>
                          <a:effectLst/>
                          <a:latin typeface="EB Garamond" panose="020B0604020202020204" pitchFamily="2" charset="0"/>
                        </a:rPr>
                        <a:t>A figurative number</a:t>
                      </a:r>
                    </a:p>
                  </a:txBody>
                  <a:tcPr marL="0" marR="0" marT="0" marB="98438"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algn="ctr" fontAlgn="base"/>
                      <a:r>
                        <a:rPr lang="en-US" sz="1700" b="0" cap="none" spc="0">
                          <a:solidFill>
                            <a:schemeClr val="tx1"/>
                          </a:solidFill>
                          <a:effectLst/>
                          <a:latin typeface="EB Garamond" panose="020B0604020202020204" pitchFamily="2" charset="0"/>
                        </a:rPr>
                        <a:t>A figurative number</a:t>
                      </a:r>
                    </a:p>
                  </a:txBody>
                  <a:tcPr marL="0" marR="0" marT="0" marB="98438"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algn="ctr" fontAlgn="base"/>
                      <a:r>
                        <a:rPr lang="en-US" sz="1700" b="0" cap="none" spc="0">
                          <a:solidFill>
                            <a:schemeClr val="tx1"/>
                          </a:solidFill>
                          <a:effectLst/>
                          <a:latin typeface="EB Garamond" panose="020B0604020202020204" pitchFamily="2" charset="0"/>
                        </a:rPr>
                        <a:t>A literal 1,000 year period.</a:t>
                      </a:r>
                    </a:p>
                  </a:txBody>
                  <a:tcPr marL="0" marR="0" marT="0" marB="98438"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3676359541"/>
                  </a:ext>
                </a:extLst>
              </a:tr>
              <a:tr h="1187817">
                <a:tc>
                  <a:txBody>
                    <a:bodyPr/>
                    <a:lstStyle/>
                    <a:p>
                      <a:pPr algn="ctr" fontAlgn="base"/>
                      <a:r>
                        <a:rPr lang="en-US" sz="1700" b="1" cap="none" spc="0">
                          <a:solidFill>
                            <a:schemeClr val="tx1"/>
                          </a:solidFill>
                          <a:effectLst/>
                          <a:latin typeface="EB Garamond" panose="020B0604020202020204" pitchFamily="2" charset="0"/>
                        </a:rPr>
                        <a:t>Christ’s Reign</a:t>
                      </a:r>
                      <a:endParaRPr lang="en-US" sz="1700" b="0" cap="none" spc="0">
                        <a:solidFill>
                          <a:schemeClr val="tx1"/>
                        </a:solidFill>
                        <a:effectLst/>
                        <a:latin typeface="EB Garamond" panose="020B0604020202020204" pitchFamily="2" charset="0"/>
                      </a:endParaRPr>
                    </a:p>
                  </a:txBody>
                  <a:tcPr marL="0" marR="0" marT="0" marB="98438" anchor="ctr">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ctr" fontAlgn="base"/>
                      <a:r>
                        <a:rPr lang="en-US" sz="1700" b="0" cap="none" spc="0" dirty="0">
                          <a:solidFill>
                            <a:schemeClr val="tx1"/>
                          </a:solidFill>
                          <a:effectLst/>
                          <a:latin typeface="EB Garamond" panose="020B0604020202020204" pitchFamily="2" charset="0"/>
                        </a:rPr>
                        <a:t>Reigns literally in a kingdom on Earth after his Second Coming</a:t>
                      </a:r>
                    </a:p>
                  </a:txBody>
                  <a:tcPr marL="0" marR="0" marT="0" marB="98438" anchor="ctr">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ase"/>
                      <a:r>
                        <a:rPr lang="en-US" sz="1700" b="0" cap="none" spc="0" dirty="0">
                          <a:solidFill>
                            <a:schemeClr val="tx1"/>
                          </a:solidFill>
                          <a:effectLst/>
                          <a:latin typeface="EB Garamond" panose="020B0604020202020204" pitchFamily="2" charset="0"/>
                        </a:rPr>
                        <a:t>Reigns spiritually on a heavenly throne or reigns spiritually in the hearts of believers</a:t>
                      </a:r>
                    </a:p>
                  </a:txBody>
                  <a:tcPr marL="0" marR="0" marT="0" marB="98438" anchor="ctr">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ase"/>
                      <a:r>
                        <a:rPr lang="en-US" sz="1700" b="0" cap="none" spc="0">
                          <a:solidFill>
                            <a:schemeClr val="tx1"/>
                          </a:solidFill>
                          <a:effectLst/>
                          <a:latin typeface="EB Garamond" panose="020B0604020202020204" pitchFamily="2" charset="0"/>
                        </a:rPr>
                        <a:t>Reigns spiritually in the hearts of believers, as the gospel transforms the nations of the Earth</a:t>
                      </a:r>
                    </a:p>
                  </a:txBody>
                  <a:tcPr marL="0" marR="0" marT="0" marB="98438" anchor="ctr">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ase"/>
                      <a:r>
                        <a:rPr lang="en-US" sz="1700" b="0" cap="none" spc="0" dirty="0">
                          <a:solidFill>
                            <a:schemeClr val="tx1"/>
                          </a:solidFill>
                          <a:effectLst/>
                          <a:latin typeface="EB Garamond" panose="020B0604020202020204" pitchFamily="2" charset="0"/>
                        </a:rPr>
                        <a:t>Reigns literally in a kingdom on Earth after his Second Coming</a:t>
                      </a:r>
                    </a:p>
                  </a:txBody>
                  <a:tcPr marL="0" marR="0" marT="0" marB="98438"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164371770"/>
                  </a:ext>
                </a:extLst>
              </a:tr>
              <a:tr h="925316">
                <a:tc>
                  <a:txBody>
                    <a:bodyPr/>
                    <a:lstStyle/>
                    <a:p>
                      <a:pPr algn="ctr" fontAlgn="base"/>
                      <a:r>
                        <a:rPr lang="en-US" sz="1700" b="1" cap="none" spc="0">
                          <a:solidFill>
                            <a:schemeClr val="tx1"/>
                          </a:solidFill>
                          <a:effectLst/>
                          <a:latin typeface="EB Garamond" panose="020B0604020202020204" pitchFamily="2" charset="0"/>
                        </a:rPr>
                        <a:t>Israel</a:t>
                      </a:r>
                      <a:endParaRPr lang="en-US" sz="1700" b="0" cap="none" spc="0">
                        <a:solidFill>
                          <a:schemeClr val="tx1"/>
                        </a:solidFill>
                        <a:effectLst/>
                        <a:latin typeface="EB Garamond" panose="020B0604020202020204" pitchFamily="2" charset="0"/>
                      </a:endParaRPr>
                    </a:p>
                  </a:txBody>
                  <a:tcPr marL="0" marR="0" marT="0" marB="98438"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algn="ctr" fontAlgn="base"/>
                      <a:r>
                        <a:rPr lang="en-US" sz="1700" b="0" cap="none" spc="0">
                          <a:solidFill>
                            <a:schemeClr val="tx1"/>
                          </a:solidFill>
                          <a:effectLst/>
                          <a:latin typeface="EB Garamond" panose="020B0604020202020204" pitchFamily="2" charset="0"/>
                        </a:rPr>
                        <a:t>Christ reigns in Israel over a regathered Israel</a:t>
                      </a:r>
                    </a:p>
                  </a:txBody>
                  <a:tcPr marL="0" marR="0" marT="0" marB="98438"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algn="ctr" fontAlgn="base"/>
                      <a:r>
                        <a:rPr lang="en-US" sz="1700" b="0" cap="none" spc="0">
                          <a:solidFill>
                            <a:schemeClr val="tx1"/>
                          </a:solidFill>
                          <a:effectLst/>
                          <a:latin typeface="EB Garamond" panose="020B0604020202020204" pitchFamily="2" charset="0"/>
                        </a:rPr>
                        <a:t>The Church replaces the promises given to national Israel</a:t>
                      </a:r>
                    </a:p>
                  </a:txBody>
                  <a:tcPr marL="0" marR="0" marT="0" marB="98438"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algn="ctr" fontAlgn="base"/>
                      <a:r>
                        <a:rPr lang="en-US" sz="1700" b="0" cap="none" spc="0">
                          <a:solidFill>
                            <a:schemeClr val="tx1"/>
                          </a:solidFill>
                          <a:effectLst/>
                          <a:latin typeface="EB Garamond" panose="020B0604020202020204" pitchFamily="2" charset="0"/>
                        </a:rPr>
                        <a:t>The Church replaces the promises given to national Israel</a:t>
                      </a:r>
                    </a:p>
                  </a:txBody>
                  <a:tcPr marL="0" marR="0" marT="0" marB="98438"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algn="ctr" fontAlgn="base"/>
                      <a:r>
                        <a:rPr lang="en-US" sz="1700" b="0" cap="none" spc="0" dirty="0">
                          <a:solidFill>
                            <a:schemeClr val="tx1"/>
                          </a:solidFill>
                          <a:effectLst/>
                          <a:latin typeface="EB Garamond" panose="020B0604020202020204" pitchFamily="2" charset="0"/>
                        </a:rPr>
                        <a:t>The Church replaces the promises given to national Israel</a:t>
                      </a:r>
                    </a:p>
                  </a:txBody>
                  <a:tcPr marL="0" marR="0" marT="0" marB="98438"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1114383304"/>
                  </a:ext>
                </a:extLst>
              </a:tr>
              <a:tr h="1450318">
                <a:tc>
                  <a:txBody>
                    <a:bodyPr/>
                    <a:lstStyle/>
                    <a:p>
                      <a:pPr algn="ctr" fontAlgn="base"/>
                      <a:r>
                        <a:rPr lang="en-US" sz="1700" b="1" cap="none" spc="0">
                          <a:solidFill>
                            <a:schemeClr val="tx1"/>
                          </a:solidFill>
                          <a:effectLst/>
                          <a:latin typeface="EB Garamond" panose="020B0604020202020204" pitchFamily="2" charset="0"/>
                        </a:rPr>
                        <a:t>View of Human History</a:t>
                      </a:r>
                      <a:endParaRPr lang="en-US" sz="1700" b="0" cap="none" spc="0">
                        <a:solidFill>
                          <a:schemeClr val="tx1"/>
                        </a:solidFill>
                        <a:effectLst/>
                        <a:latin typeface="EB Garamond" panose="020B0604020202020204" pitchFamily="2" charset="0"/>
                      </a:endParaRPr>
                    </a:p>
                  </a:txBody>
                  <a:tcPr marL="0" marR="0" marT="0" marB="98438" anchor="ctr">
                    <a:lnL w="12700"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algn="ctr" fontAlgn="base"/>
                      <a:r>
                        <a:rPr lang="en-US" sz="1700" b="0" cap="none" spc="0" dirty="0">
                          <a:solidFill>
                            <a:schemeClr val="tx1"/>
                          </a:solidFill>
                          <a:effectLst/>
                          <a:latin typeface="EB Garamond" panose="020B0604020202020204" pitchFamily="2" charset="0"/>
                        </a:rPr>
                        <a:t>Believes human history will get progressively </a:t>
                      </a:r>
                      <a:r>
                        <a:rPr lang="en-US" sz="1700" b="0" i="1" cap="none" spc="0" dirty="0">
                          <a:solidFill>
                            <a:schemeClr val="tx1"/>
                          </a:solidFill>
                          <a:effectLst/>
                          <a:latin typeface="EB Garamond" panose="020B0604020202020204" pitchFamily="2" charset="0"/>
                        </a:rPr>
                        <a:t>worse</a:t>
                      </a:r>
                      <a:r>
                        <a:rPr lang="en-US" sz="1700" b="0" cap="none" spc="0" dirty="0">
                          <a:solidFill>
                            <a:schemeClr val="tx1"/>
                          </a:solidFill>
                          <a:effectLst/>
                          <a:latin typeface="EB Garamond" panose="020B0604020202020204" pitchFamily="2" charset="0"/>
                        </a:rPr>
                        <a:t>, as the gospel reaches all nations</a:t>
                      </a:r>
                    </a:p>
                  </a:txBody>
                  <a:tcPr marL="0" marR="0" marT="0" marB="98438"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ctr" fontAlgn="base"/>
                      <a:r>
                        <a:rPr lang="en-US" sz="1700" b="0" cap="none" spc="0" dirty="0">
                          <a:solidFill>
                            <a:schemeClr val="tx1"/>
                          </a:solidFill>
                          <a:effectLst/>
                          <a:latin typeface="EB Garamond" panose="020B0604020202020204" pitchFamily="2" charset="0"/>
                        </a:rPr>
                        <a:t>Believes human history will get progressively </a:t>
                      </a:r>
                      <a:r>
                        <a:rPr lang="en-US" sz="1700" b="0" i="1" cap="none" spc="0" dirty="0">
                          <a:solidFill>
                            <a:schemeClr val="tx1"/>
                          </a:solidFill>
                          <a:effectLst/>
                          <a:latin typeface="EB Garamond" panose="020B0604020202020204" pitchFamily="2" charset="0"/>
                        </a:rPr>
                        <a:t>worse</a:t>
                      </a:r>
                      <a:r>
                        <a:rPr lang="en-US" sz="1700" b="0" cap="none" spc="0" dirty="0">
                          <a:solidFill>
                            <a:schemeClr val="tx1"/>
                          </a:solidFill>
                          <a:effectLst/>
                          <a:latin typeface="EB Garamond" panose="020B0604020202020204" pitchFamily="2" charset="0"/>
                        </a:rPr>
                        <a:t>, as the gospel reaches all nations</a:t>
                      </a:r>
                    </a:p>
                  </a:txBody>
                  <a:tcPr marL="0" marR="0" marT="0" marB="98438"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ctr" fontAlgn="base"/>
                      <a:r>
                        <a:rPr lang="en-US" sz="1700" b="0" cap="none" spc="0">
                          <a:solidFill>
                            <a:schemeClr val="tx1"/>
                          </a:solidFill>
                          <a:effectLst/>
                          <a:latin typeface="EB Garamond" panose="020B0604020202020204" pitchFamily="2" charset="0"/>
                        </a:rPr>
                        <a:t>Believes that human history will get progressively </a:t>
                      </a:r>
                      <a:r>
                        <a:rPr lang="en-US" sz="1700" b="0" i="1" cap="none" spc="0">
                          <a:solidFill>
                            <a:schemeClr val="tx1"/>
                          </a:solidFill>
                          <a:effectLst/>
                          <a:latin typeface="EB Garamond" panose="020B0604020202020204" pitchFamily="2" charset="0"/>
                        </a:rPr>
                        <a:t>better</a:t>
                      </a:r>
                      <a:r>
                        <a:rPr lang="en-US" sz="1700" b="0" cap="none" spc="0">
                          <a:solidFill>
                            <a:schemeClr val="tx1"/>
                          </a:solidFill>
                          <a:effectLst/>
                          <a:latin typeface="EB Garamond" panose="020B0604020202020204" pitchFamily="2" charset="0"/>
                        </a:rPr>
                        <a:t>. The nations will eventually be transformed by Christ’s reign over society</a:t>
                      </a:r>
                    </a:p>
                  </a:txBody>
                  <a:tcPr marL="0" marR="0" marT="0" marB="98438"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ctr" fontAlgn="base"/>
                      <a:r>
                        <a:rPr lang="en-US" sz="1700" b="0" cap="none" spc="0" dirty="0">
                          <a:solidFill>
                            <a:schemeClr val="tx1"/>
                          </a:solidFill>
                          <a:effectLst/>
                          <a:latin typeface="EB Garamond" panose="020B0604020202020204" pitchFamily="2" charset="0"/>
                        </a:rPr>
                        <a:t>Believes human history will get progressively </a:t>
                      </a:r>
                      <a:r>
                        <a:rPr lang="en-US" sz="1700" b="0" i="1" cap="none" spc="0" dirty="0">
                          <a:solidFill>
                            <a:schemeClr val="tx1"/>
                          </a:solidFill>
                          <a:effectLst/>
                          <a:latin typeface="EB Garamond" panose="020B0604020202020204" pitchFamily="2" charset="0"/>
                        </a:rPr>
                        <a:t>worse</a:t>
                      </a:r>
                      <a:r>
                        <a:rPr lang="en-US" sz="1700" b="0" cap="none" spc="0" dirty="0">
                          <a:solidFill>
                            <a:schemeClr val="tx1"/>
                          </a:solidFill>
                          <a:effectLst/>
                          <a:latin typeface="EB Garamond" panose="020B0604020202020204" pitchFamily="2" charset="0"/>
                        </a:rPr>
                        <a:t>, as the gospel reaches all nations</a:t>
                      </a:r>
                    </a:p>
                  </a:txBody>
                  <a:tcPr marL="0" marR="0" marT="0" marB="98438" anchor="ctr">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4125232757"/>
                  </a:ext>
                </a:extLst>
              </a:tr>
            </a:tbl>
          </a:graphicData>
        </a:graphic>
      </p:graphicFrame>
    </p:spTree>
    <p:extLst>
      <p:ext uri="{BB962C8B-B14F-4D97-AF65-F5344CB8AC3E}">
        <p14:creationId xmlns:p14="http://schemas.microsoft.com/office/powerpoint/2010/main" val="424179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15" name="Content Placeholder 14" descr="Diagram&#10;&#10;Description automatically generated with low confidence">
            <a:extLst>
              <a:ext uri="{FF2B5EF4-FFF2-40B4-BE49-F238E27FC236}">
                <a16:creationId xmlns:a16="http://schemas.microsoft.com/office/drawing/2014/main" id="{052D89A0-E5AF-47A7-9938-DFD66006DEFC}"/>
              </a:ext>
            </a:extLst>
          </p:cNvPr>
          <p:cNvPicPr>
            <a:picLocks noChangeAspect="1"/>
          </p:cNvPicPr>
          <p:nvPr/>
        </p:nvPicPr>
        <p:blipFill rotWithShape="1">
          <a:blip r:embed="rId2">
            <a:extLst>
              <a:ext uri="{28A0092B-C50C-407E-A947-70E740481C1C}">
                <a14:useLocalDpi xmlns:a14="http://schemas.microsoft.com/office/drawing/2010/main" val="0"/>
              </a:ext>
            </a:extLst>
          </a:blip>
          <a:srcRect r="-1" b="3408"/>
          <a:stretch/>
        </p:blipFill>
        <p:spPr>
          <a:xfrm>
            <a:off x="20" y="10"/>
            <a:ext cx="12188932" cy="6857990"/>
          </a:xfrm>
          <a:prstGeom prst="rect">
            <a:avLst/>
          </a:prstGeom>
        </p:spPr>
      </p:pic>
      <p:sp>
        <p:nvSpPr>
          <p:cNvPr id="22" name="Freeform: Shape 21">
            <a:extLst>
              <a:ext uri="{FF2B5EF4-FFF2-40B4-BE49-F238E27FC236}">
                <a16:creationId xmlns:a16="http://schemas.microsoft.com/office/drawing/2014/main" id="{5E8D2E83-FB3A-40E7-A9E5-7AB389D612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23809"/>
            <a:ext cx="11016943" cy="2262375"/>
          </a:xfrm>
          <a:custGeom>
            <a:avLst/>
            <a:gdLst>
              <a:gd name="connsiteX0" fmla="*/ 0 w 11016943"/>
              <a:gd name="connsiteY0" fmla="*/ 0 h 2262375"/>
              <a:gd name="connsiteX1" fmla="*/ 9969166 w 11016943"/>
              <a:gd name="connsiteY1" fmla="*/ 0 h 2262375"/>
              <a:gd name="connsiteX2" fmla="*/ 11016943 w 11016943"/>
              <a:gd name="connsiteY2" fmla="*/ 2262375 h 2262375"/>
              <a:gd name="connsiteX3" fmla="*/ 4942050 w 11016943"/>
              <a:gd name="connsiteY3" fmla="*/ 2262375 h 2262375"/>
              <a:gd name="connsiteX4" fmla="*/ 4582160 w 11016943"/>
              <a:gd name="connsiteY4" fmla="*/ 2262375 h 2262375"/>
              <a:gd name="connsiteX5" fmla="*/ 0 w 11016943"/>
              <a:gd name="connsiteY5" fmla="*/ 2262375 h 2262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16943" h="2262375">
                <a:moveTo>
                  <a:pt x="0" y="0"/>
                </a:moveTo>
                <a:lnTo>
                  <a:pt x="9969166" y="0"/>
                </a:lnTo>
                <a:lnTo>
                  <a:pt x="11016943" y="2262375"/>
                </a:lnTo>
                <a:lnTo>
                  <a:pt x="4942050" y="2262375"/>
                </a:lnTo>
                <a:lnTo>
                  <a:pt x="4582160" y="2262375"/>
                </a:lnTo>
                <a:lnTo>
                  <a:pt x="0" y="2262375"/>
                </a:lnTo>
                <a:close/>
              </a:path>
            </a:pathLst>
          </a:custGeom>
          <a:solidFill>
            <a:schemeClr val="bg1">
              <a:lumMod val="85000"/>
              <a:lumOff val="15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1480D2C-3DF5-47C2-9181-A8168611D3D7}"/>
              </a:ext>
            </a:extLst>
          </p:cNvPr>
          <p:cNvSpPr>
            <a:spLocks noGrp="1"/>
          </p:cNvSpPr>
          <p:nvPr>
            <p:ph type="title"/>
          </p:nvPr>
        </p:nvSpPr>
        <p:spPr>
          <a:xfrm>
            <a:off x="618062" y="4185749"/>
            <a:ext cx="9265771" cy="622836"/>
          </a:xfrm>
        </p:spPr>
        <p:txBody>
          <a:bodyPr vert="horz" lIns="91440" tIns="45720" rIns="91440" bIns="45720" rtlCol="0">
            <a:normAutofit/>
          </a:bodyPr>
          <a:lstStyle/>
          <a:p>
            <a:endParaRPr lang="en-US" sz="3600" kern="1200">
              <a:latin typeface="+mj-lt"/>
              <a:ea typeface="+mj-ea"/>
              <a:cs typeface="+mj-cs"/>
            </a:endParaRPr>
          </a:p>
        </p:txBody>
      </p:sp>
      <p:sp>
        <p:nvSpPr>
          <p:cNvPr id="19" name="Content Placeholder 18">
            <a:extLst>
              <a:ext uri="{FF2B5EF4-FFF2-40B4-BE49-F238E27FC236}">
                <a16:creationId xmlns:a16="http://schemas.microsoft.com/office/drawing/2014/main" id="{FED76FB6-2D28-4639-B72D-8DF5AD3E6128}"/>
              </a:ext>
            </a:extLst>
          </p:cNvPr>
          <p:cNvSpPr>
            <a:spLocks noGrp="1"/>
          </p:cNvSpPr>
          <p:nvPr>
            <p:ph idx="1"/>
          </p:nvPr>
        </p:nvSpPr>
        <p:spPr>
          <a:xfrm>
            <a:off x="618063" y="4856921"/>
            <a:ext cx="9565028" cy="1249240"/>
          </a:xfrm>
        </p:spPr>
        <p:txBody>
          <a:bodyPr>
            <a:normAutofit/>
          </a:bodyPr>
          <a:lstStyle/>
          <a:p>
            <a:endParaRPr lang="en-US" sz="1800"/>
          </a:p>
        </p:txBody>
      </p:sp>
    </p:spTree>
    <p:extLst>
      <p:ext uri="{BB962C8B-B14F-4D97-AF65-F5344CB8AC3E}">
        <p14:creationId xmlns:p14="http://schemas.microsoft.com/office/powerpoint/2010/main" val="97968346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11" name="Content Placeholder 10" descr="Diagram&#10;&#10;Description automatically generated">
            <a:extLst>
              <a:ext uri="{FF2B5EF4-FFF2-40B4-BE49-F238E27FC236}">
                <a16:creationId xmlns:a16="http://schemas.microsoft.com/office/drawing/2014/main" id="{A7CB622D-ECF2-4E7E-8D6A-30C1A12F227C}"/>
              </a:ext>
            </a:extLst>
          </p:cNvPr>
          <p:cNvPicPr>
            <a:picLocks noChangeAspect="1"/>
          </p:cNvPicPr>
          <p:nvPr/>
        </p:nvPicPr>
        <p:blipFill rotWithShape="1">
          <a:blip r:embed="rId2">
            <a:extLst>
              <a:ext uri="{28A0092B-C50C-407E-A947-70E740481C1C}">
                <a14:useLocalDpi xmlns:a14="http://schemas.microsoft.com/office/drawing/2010/main" val="0"/>
              </a:ext>
            </a:extLst>
          </a:blip>
          <a:srcRect r="-1" b="3408"/>
          <a:stretch/>
        </p:blipFill>
        <p:spPr>
          <a:xfrm>
            <a:off x="20" y="10"/>
            <a:ext cx="12188932" cy="6857990"/>
          </a:xfrm>
          <a:prstGeom prst="rect">
            <a:avLst/>
          </a:prstGeom>
        </p:spPr>
      </p:pic>
      <p:sp>
        <p:nvSpPr>
          <p:cNvPr id="19" name="Freeform: Shape 18">
            <a:extLst>
              <a:ext uri="{FF2B5EF4-FFF2-40B4-BE49-F238E27FC236}">
                <a16:creationId xmlns:a16="http://schemas.microsoft.com/office/drawing/2014/main" id="{5E8D2E83-FB3A-40E7-A9E5-7AB389D612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23809"/>
            <a:ext cx="11016943" cy="2262375"/>
          </a:xfrm>
          <a:custGeom>
            <a:avLst/>
            <a:gdLst>
              <a:gd name="connsiteX0" fmla="*/ 0 w 11016943"/>
              <a:gd name="connsiteY0" fmla="*/ 0 h 2262375"/>
              <a:gd name="connsiteX1" fmla="*/ 9969166 w 11016943"/>
              <a:gd name="connsiteY1" fmla="*/ 0 h 2262375"/>
              <a:gd name="connsiteX2" fmla="*/ 11016943 w 11016943"/>
              <a:gd name="connsiteY2" fmla="*/ 2262375 h 2262375"/>
              <a:gd name="connsiteX3" fmla="*/ 4942050 w 11016943"/>
              <a:gd name="connsiteY3" fmla="*/ 2262375 h 2262375"/>
              <a:gd name="connsiteX4" fmla="*/ 4582160 w 11016943"/>
              <a:gd name="connsiteY4" fmla="*/ 2262375 h 2262375"/>
              <a:gd name="connsiteX5" fmla="*/ 0 w 11016943"/>
              <a:gd name="connsiteY5" fmla="*/ 2262375 h 2262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16943" h="2262375">
                <a:moveTo>
                  <a:pt x="0" y="0"/>
                </a:moveTo>
                <a:lnTo>
                  <a:pt x="9969166" y="0"/>
                </a:lnTo>
                <a:lnTo>
                  <a:pt x="11016943" y="2262375"/>
                </a:lnTo>
                <a:lnTo>
                  <a:pt x="4942050" y="2262375"/>
                </a:lnTo>
                <a:lnTo>
                  <a:pt x="4582160" y="2262375"/>
                </a:lnTo>
                <a:lnTo>
                  <a:pt x="0" y="2262375"/>
                </a:lnTo>
                <a:close/>
              </a:path>
            </a:pathLst>
          </a:custGeom>
          <a:solidFill>
            <a:schemeClr val="bg1">
              <a:lumMod val="85000"/>
              <a:lumOff val="15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1480D2C-3DF5-47C2-9181-A8168611D3D7}"/>
              </a:ext>
            </a:extLst>
          </p:cNvPr>
          <p:cNvSpPr>
            <a:spLocks noGrp="1"/>
          </p:cNvSpPr>
          <p:nvPr>
            <p:ph type="title"/>
          </p:nvPr>
        </p:nvSpPr>
        <p:spPr>
          <a:xfrm>
            <a:off x="618062" y="4185749"/>
            <a:ext cx="9265771" cy="622836"/>
          </a:xfrm>
        </p:spPr>
        <p:txBody>
          <a:bodyPr vert="horz" lIns="91440" tIns="45720" rIns="91440" bIns="45720" rtlCol="0">
            <a:normAutofit/>
          </a:bodyPr>
          <a:lstStyle/>
          <a:p>
            <a:endParaRPr lang="en-US" sz="3600" kern="1200">
              <a:latin typeface="+mj-lt"/>
              <a:ea typeface="+mj-ea"/>
              <a:cs typeface="+mj-cs"/>
            </a:endParaRPr>
          </a:p>
        </p:txBody>
      </p:sp>
      <p:sp>
        <p:nvSpPr>
          <p:cNvPr id="16" name="Content Placeholder 15">
            <a:extLst>
              <a:ext uri="{FF2B5EF4-FFF2-40B4-BE49-F238E27FC236}">
                <a16:creationId xmlns:a16="http://schemas.microsoft.com/office/drawing/2014/main" id="{A11E5A88-D4CB-4869-A4D1-39C15411B280}"/>
              </a:ext>
            </a:extLst>
          </p:cNvPr>
          <p:cNvSpPr>
            <a:spLocks noGrp="1"/>
          </p:cNvSpPr>
          <p:nvPr>
            <p:ph idx="1"/>
          </p:nvPr>
        </p:nvSpPr>
        <p:spPr>
          <a:xfrm>
            <a:off x="618063" y="4856921"/>
            <a:ext cx="9565028" cy="1249240"/>
          </a:xfrm>
        </p:spPr>
        <p:txBody>
          <a:bodyPr>
            <a:normAutofit/>
          </a:bodyPr>
          <a:lstStyle/>
          <a:p>
            <a:endParaRPr lang="en-US" sz="1800"/>
          </a:p>
        </p:txBody>
      </p:sp>
    </p:spTree>
    <p:extLst>
      <p:ext uri="{BB962C8B-B14F-4D97-AF65-F5344CB8AC3E}">
        <p14:creationId xmlns:p14="http://schemas.microsoft.com/office/powerpoint/2010/main" val="1425176328"/>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9" name="Content Placeholder 8" descr="Timeline&#10;&#10;Description automatically generated">
            <a:extLst>
              <a:ext uri="{FF2B5EF4-FFF2-40B4-BE49-F238E27FC236}">
                <a16:creationId xmlns:a16="http://schemas.microsoft.com/office/drawing/2014/main" id="{CEE62B0A-9B5F-418E-B6ED-BFBC81D91EFE}"/>
              </a:ext>
            </a:extLst>
          </p:cNvPr>
          <p:cNvPicPr>
            <a:picLocks noChangeAspect="1"/>
          </p:cNvPicPr>
          <p:nvPr/>
        </p:nvPicPr>
        <p:blipFill rotWithShape="1">
          <a:blip r:embed="rId2">
            <a:extLst>
              <a:ext uri="{28A0092B-C50C-407E-A947-70E740481C1C}">
                <a14:useLocalDpi xmlns:a14="http://schemas.microsoft.com/office/drawing/2010/main" val="0"/>
              </a:ext>
            </a:extLst>
          </a:blip>
          <a:srcRect r="-1" b="3408"/>
          <a:stretch/>
        </p:blipFill>
        <p:spPr>
          <a:xfrm>
            <a:off x="20" y="10"/>
            <a:ext cx="12188932" cy="6857990"/>
          </a:xfrm>
          <a:prstGeom prst="rect">
            <a:avLst/>
          </a:prstGeom>
        </p:spPr>
      </p:pic>
      <p:sp>
        <p:nvSpPr>
          <p:cNvPr id="17" name="Freeform: Shape 16">
            <a:extLst>
              <a:ext uri="{FF2B5EF4-FFF2-40B4-BE49-F238E27FC236}">
                <a16:creationId xmlns:a16="http://schemas.microsoft.com/office/drawing/2014/main" id="{5E8D2E83-FB3A-40E7-A9E5-7AB389D612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23809"/>
            <a:ext cx="11016943" cy="2262375"/>
          </a:xfrm>
          <a:custGeom>
            <a:avLst/>
            <a:gdLst>
              <a:gd name="connsiteX0" fmla="*/ 0 w 11016943"/>
              <a:gd name="connsiteY0" fmla="*/ 0 h 2262375"/>
              <a:gd name="connsiteX1" fmla="*/ 9969166 w 11016943"/>
              <a:gd name="connsiteY1" fmla="*/ 0 h 2262375"/>
              <a:gd name="connsiteX2" fmla="*/ 11016943 w 11016943"/>
              <a:gd name="connsiteY2" fmla="*/ 2262375 h 2262375"/>
              <a:gd name="connsiteX3" fmla="*/ 4942050 w 11016943"/>
              <a:gd name="connsiteY3" fmla="*/ 2262375 h 2262375"/>
              <a:gd name="connsiteX4" fmla="*/ 4582160 w 11016943"/>
              <a:gd name="connsiteY4" fmla="*/ 2262375 h 2262375"/>
              <a:gd name="connsiteX5" fmla="*/ 0 w 11016943"/>
              <a:gd name="connsiteY5" fmla="*/ 2262375 h 2262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16943" h="2262375">
                <a:moveTo>
                  <a:pt x="0" y="0"/>
                </a:moveTo>
                <a:lnTo>
                  <a:pt x="9969166" y="0"/>
                </a:lnTo>
                <a:lnTo>
                  <a:pt x="11016943" y="2262375"/>
                </a:lnTo>
                <a:lnTo>
                  <a:pt x="4942050" y="2262375"/>
                </a:lnTo>
                <a:lnTo>
                  <a:pt x="4582160" y="2262375"/>
                </a:lnTo>
                <a:lnTo>
                  <a:pt x="0" y="2262375"/>
                </a:lnTo>
                <a:close/>
              </a:path>
            </a:pathLst>
          </a:custGeom>
          <a:solidFill>
            <a:schemeClr val="bg1">
              <a:lumMod val="85000"/>
              <a:lumOff val="15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9ACC451-E4C1-4D24-999F-DDEEE1DA705B}"/>
              </a:ext>
            </a:extLst>
          </p:cNvPr>
          <p:cNvSpPr>
            <a:spLocks noGrp="1"/>
          </p:cNvSpPr>
          <p:nvPr>
            <p:ph type="title"/>
          </p:nvPr>
        </p:nvSpPr>
        <p:spPr>
          <a:xfrm>
            <a:off x="618062" y="4185749"/>
            <a:ext cx="9265771" cy="622836"/>
          </a:xfrm>
        </p:spPr>
        <p:txBody>
          <a:bodyPr vert="horz" lIns="91440" tIns="45720" rIns="91440" bIns="45720" rtlCol="0">
            <a:normAutofit/>
          </a:bodyPr>
          <a:lstStyle/>
          <a:p>
            <a:endParaRPr lang="en-US" sz="3600" kern="1200">
              <a:latin typeface="+mj-lt"/>
              <a:ea typeface="+mj-ea"/>
              <a:cs typeface="+mj-cs"/>
            </a:endParaRPr>
          </a:p>
        </p:txBody>
      </p:sp>
      <p:sp>
        <p:nvSpPr>
          <p:cNvPr id="14" name="Content Placeholder 13">
            <a:extLst>
              <a:ext uri="{FF2B5EF4-FFF2-40B4-BE49-F238E27FC236}">
                <a16:creationId xmlns:a16="http://schemas.microsoft.com/office/drawing/2014/main" id="{17B4C0F5-5486-4688-8141-01E1F01204BC}"/>
              </a:ext>
            </a:extLst>
          </p:cNvPr>
          <p:cNvSpPr>
            <a:spLocks noGrp="1"/>
          </p:cNvSpPr>
          <p:nvPr>
            <p:ph idx="1"/>
          </p:nvPr>
        </p:nvSpPr>
        <p:spPr>
          <a:xfrm>
            <a:off x="618063" y="4856921"/>
            <a:ext cx="9565028" cy="1249240"/>
          </a:xfrm>
        </p:spPr>
        <p:txBody>
          <a:bodyPr>
            <a:normAutofit/>
          </a:bodyPr>
          <a:lstStyle/>
          <a:p>
            <a:endParaRPr lang="en-US" sz="1800"/>
          </a:p>
        </p:txBody>
      </p:sp>
    </p:spTree>
    <p:extLst>
      <p:ext uri="{BB962C8B-B14F-4D97-AF65-F5344CB8AC3E}">
        <p14:creationId xmlns:p14="http://schemas.microsoft.com/office/powerpoint/2010/main" val="329059404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626</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EB Garamond</vt:lpstr>
      <vt:lpstr>Titillium Web</vt:lpstr>
      <vt:lpstr>Office Theme</vt:lpstr>
      <vt:lpstr>The Second Coming</vt:lpstr>
      <vt:lpstr>Levels of Doctrine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Second Coming</dc:title>
  <dc:creator>Nathanael King</dc:creator>
  <cp:lastModifiedBy>Nathanael King</cp:lastModifiedBy>
  <cp:revision>1</cp:revision>
  <dcterms:created xsi:type="dcterms:W3CDTF">2021-12-05T09:42:31Z</dcterms:created>
  <dcterms:modified xsi:type="dcterms:W3CDTF">2021-12-05T10:45:34Z</dcterms:modified>
</cp:coreProperties>
</file>